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"/>
          <p:cNvPicPr>
            <a:picLocks noChangeAspect="1"/>
          </p:cNvPicPr>
          <p:nvPr/>
        </p:nvPicPr>
        <p:blipFill>
          <a:blip r:embed="rId2">
            <a:alphaModFix/>
          </a:blip>
          <a:srcRect/>
          <a:stretch>
            <a:fillRect/>
          </a:stretch>
        </p:blipFill>
        <p:spPr>
          <a:xfrm>
            <a:off x="1295400" y="0"/>
            <a:ext cx="9601200" cy="12801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A66AC"/>
      </a:dk2>
      <a:lt2>
        <a:srgbClr val="E0EBF6"/>
      </a:lt2>
      <a:accent1>
        <a:srgbClr val="0068BF"/>
      </a:accent1>
      <a:accent2>
        <a:srgbClr val="89C700"/>
      </a:accent2>
      <a:accent3>
        <a:srgbClr val="0884E3"/>
      </a:accent3>
      <a:accent4>
        <a:srgbClr val="FEA029"/>
      </a:accent4>
      <a:accent5>
        <a:srgbClr val="F07F79"/>
      </a:accent5>
      <a:accent6>
        <a:srgbClr val="95E1C1"/>
      </a:accent6>
      <a:hlink>
        <a:srgbClr val="000000"/>
      </a:hlink>
      <a:folHlink>
        <a:srgbClr val="000000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Office 主题​​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Лина Ткаченко</dc:creator>
  <cp:lastModifiedBy>Лина Ткаченко</cp:lastModifiedBy>
  <cp:revision>1</cp:revision>
  <dcterms:modified xsi:type="dcterms:W3CDTF">2026-03-23T16:55:38Z</dcterms:modified>
</cp:coreProperties>
</file>