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14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3028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indent="-342900" algn="ctr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476250" y="476250"/>
          <a:ext cx="3486150" cy="5238750"/>
          <a:chOff x="476250" y="476250"/>
          <a:chExt cx="3486150" cy="523875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332656"/>
            <a:ext cx="4167758" cy="61926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Theme75</vt:lpstr>
      <vt:lpstr>Презентация PowerPoint</vt:lpstr>
    </vt:vector>
  </TitlesOfParts>
  <Company>Unknown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subject/>
  <dc:creator>Unknown Creator</dc:creator>
  <cp:keywords/>
  <dc:description/>
  <cp:lastModifiedBy>Лина Ткаченко</cp:lastModifiedBy>
  <cp:revision>1</cp:revision>
  <dcterms:created xsi:type="dcterms:W3CDTF">2026-03-23T17:22:17Z</dcterms:created>
  <dcterms:modified xsi:type="dcterms:W3CDTF">2026-03-23T17:24:42Z</dcterms:modified>
  <cp:category/>
  <cp:contentStatus/>
</cp:coreProperties>
</file>