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906000" cy="6858000" type="A4"/>
  <p:notesSz cx="9944100" cy="6805613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972" y="5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42950" y="2125980"/>
            <a:ext cx="84201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485900" y="3840480"/>
            <a:ext cx="69342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95300" y="1577340"/>
            <a:ext cx="430911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01590" y="1577340"/>
            <a:ext cx="430911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905999" cy="93268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95300" y="274320"/>
            <a:ext cx="8915400" cy="1097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95300" y="1577340"/>
            <a:ext cx="89154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368040" y="6377940"/>
            <a:ext cx="31699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95300" y="6377940"/>
            <a:ext cx="22783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132320" y="6377940"/>
            <a:ext cx="22783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13" Type="http://schemas.openxmlformats.org/officeDocument/2006/relationships/image" Target="../media/image29.png"/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12" Type="http://schemas.openxmlformats.org/officeDocument/2006/relationships/image" Target="../media/image28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2.png"/><Relationship Id="rId11" Type="http://schemas.openxmlformats.org/officeDocument/2006/relationships/image" Target="../media/image27.png"/><Relationship Id="rId5" Type="http://schemas.openxmlformats.org/officeDocument/2006/relationships/image" Target="../media/image21.png"/><Relationship Id="rId10" Type="http://schemas.openxmlformats.org/officeDocument/2006/relationships/image" Target="../media/image26.png"/><Relationship Id="rId4" Type="http://schemas.openxmlformats.org/officeDocument/2006/relationships/image" Target="../media/image20.png"/><Relationship Id="rId9" Type="http://schemas.openxmlformats.org/officeDocument/2006/relationships/image" Target="../media/image2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3" Type="http://schemas.openxmlformats.org/officeDocument/2006/relationships/image" Target="../media/image31.png"/><Relationship Id="rId7" Type="http://schemas.openxmlformats.org/officeDocument/2006/relationships/image" Target="../media/image35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34.png"/><Relationship Id="rId5" Type="http://schemas.openxmlformats.org/officeDocument/2006/relationships/image" Target="../media/image33.png"/><Relationship Id="rId4" Type="http://schemas.openxmlformats.org/officeDocument/2006/relationships/image" Target="../media/image32.png"/><Relationship Id="rId9" Type="http://schemas.openxmlformats.org/officeDocument/2006/relationships/image" Target="../media/image3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png"/><Relationship Id="rId13" Type="http://schemas.openxmlformats.org/officeDocument/2006/relationships/image" Target="../media/image49.png"/><Relationship Id="rId18" Type="http://schemas.openxmlformats.org/officeDocument/2006/relationships/image" Target="../media/image54.png"/><Relationship Id="rId3" Type="http://schemas.openxmlformats.org/officeDocument/2006/relationships/image" Target="../media/image39.png"/><Relationship Id="rId21" Type="http://schemas.openxmlformats.org/officeDocument/2006/relationships/image" Target="../media/image56.png"/><Relationship Id="rId7" Type="http://schemas.openxmlformats.org/officeDocument/2006/relationships/image" Target="../media/image43.png"/><Relationship Id="rId12" Type="http://schemas.openxmlformats.org/officeDocument/2006/relationships/image" Target="../media/image48.png"/><Relationship Id="rId17" Type="http://schemas.openxmlformats.org/officeDocument/2006/relationships/image" Target="../media/image53.png"/><Relationship Id="rId2" Type="http://schemas.openxmlformats.org/officeDocument/2006/relationships/image" Target="../media/image38.png"/><Relationship Id="rId16" Type="http://schemas.openxmlformats.org/officeDocument/2006/relationships/image" Target="../media/image52.png"/><Relationship Id="rId20" Type="http://schemas.openxmlformats.org/officeDocument/2006/relationships/image" Target="../media/image55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42.png"/><Relationship Id="rId11" Type="http://schemas.openxmlformats.org/officeDocument/2006/relationships/image" Target="../media/image47.png"/><Relationship Id="rId5" Type="http://schemas.openxmlformats.org/officeDocument/2006/relationships/image" Target="../media/image41.png"/><Relationship Id="rId15" Type="http://schemas.openxmlformats.org/officeDocument/2006/relationships/image" Target="../media/image51.png"/><Relationship Id="rId23" Type="http://schemas.openxmlformats.org/officeDocument/2006/relationships/image" Target="../media/image58.png"/><Relationship Id="rId10" Type="http://schemas.openxmlformats.org/officeDocument/2006/relationships/image" Target="../media/image46.png"/><Relationship Id="rId19" Type="http://schemas.openxmlformats.org/officeDocument/2006/relationships/image" Target="../media/image6.png"/><Relationship Id="rId4" Type="http://schemas.openxmlformats.org/officeDocument/2006/relationships/image" Target="../media/image40.png"/><Relationship Id="rId9" Type="http://schemas.openxmlformats.org/officeDocument/2006/relationships/image" Target="../media/image45.png"/><Relationship Id="rId14" Type="http://schemas.openxmlformats.org/officeDocument/2006/relationships/image" Target="../media/image50.png"/><Relationship Id="rId22" Type="http://schemas.openxmlformats.org/officeDocument/2006/relationships/image" Target="../media/image5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905999" cy="6857997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1028801" y="2912821"/>
            <a:ext cx="5360670" cy="1031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600" b="1" dirty="0">
                <a:solidFill>
                  <a:srgbClr val="F1F1F1"/>
                </a:solidFill>
                <a:latin typeface="Verdana"/>
                <a:cs typeface="Verdana"/>
              </a:rPr>
              <a:t>ШТАБ</a:t>
            </a:r>
            <a:r>
              <a:rPr sz="6600" b="1" spc="-515" dirty="0">
                <a:solidFill>
                  <a:srgbClr val="F1F1F1"/>
                </a:solidFill>
                <a:latin typeface="Verdana"/>
                <a:cs typeface="Verdana"/>
              </a:rPr>
              <a:t> </a:t>
            </a:r>
            <a:r>
              <a:rPr sz="6600" b="1" spc="30" dirty="0">
                <a:solidFill>
                  <a:srgbClr val="F1F1F1"/>
                </a:solidFill>
                <a:latin typeface="Verdana"/>
                <a:cs typeface="Verdana"/>
              </a:rPr>
              <a:t>ЖКХ</a:t>
            </a:r>
            <a:endParaRPr sz="6600">
              <a:latin typeface="Verdana"/>
              <a:cs typeface="Verdana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0" y="849541"/>
            <a:ext cx="9907270" cy="6009005"/>
            <a:chOff x="0" y="849541"/>
            <a:chExt cx="9907270" cy="6009005"/>
          </a:xfrm>
        </p:grpSpPr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307818" y="920244"/>
              <a:ext cx="1293940" cy="506592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960005" y="917676"/>
              <a:ext cx="2320290" cy="582930"/>
            </a:xfrm>
            <a:custGeom>
              <a:avLst/>
              <a:gdLst/>
              <a:ahLst/>
              <a:cxnLst/>
              <a:rect l="l" t="t" r="r" b="b"/>
              <a:pathLst>
                <a:path w="2320290" h="582930">
                  <a:moveTo>
                    <a:pt x="85559" y="359270"/>
                  </a:moveTo>
                  <a:lnTo>
                    <a:pt x="83858" y="359270"/>
                  </a:lnTo>
                  <a:lnTo>
                    <a:pt x="84582" y="359562"/>
                  </a:lnTo>
                  <a:lnTo>
                    <a:pt x="85153" y="359752"/>
                  </a:lnTo>
                  <a:lnTo>
                    <a:pt x="85559" y="359270"/>
                  </a:lnTo>
                  <a:close/>
                </a:path>
                <a:path w="2320290" h="582930">
                  <a:moveTo>
                    <a:pt x="98259" y="359270"/>
                  </a:moveTo>
                  <a:lnTo>
                    <a:pt x="85623" y="359270"/>
                  </a:lnTo>
                  <a:lnTo>
                    <a:pt x="85547" y="359752"/>
                  </a:lnTo>
                  <a:lnTo>
                    <a:pt x="85445" y="360311"/>
                  </a:lnTo>
                  <a:lnTo>
                    <a:pt x="79019" y="359270"/>
                  </a:lnTo>
                  <a:lnTo>
                    <a:pt x="83858" y="359270"/>
                  </a:lnTo>
                  <a:lnTo>
                    <a:pt x="82892" y="358889"/>
                  </a:lnTo>
                  <a:lnTo>
                    <a:pt x="77825" y="358889"/>
                  </a:lnTo>
                  <a:lnTo>
                    <a:pt x="77838" y="359079"/>
                  </a:lnTo>
                  <a:lnTo>
                    <a:pt x="76682" y="358889"/>
                  </a:lnTo>
                  <a:lnTo>
                    <a:pt x="77825" y="358889"/>
                  </a:lnTo>
                  <a:lnTo>
                    <a:pt x="77558" y="356476"/>
                  </a:lnTo>
                  <a:lnTo>
                    <a:pt x="77431" y="355371"/>
                  </a:lnTo>
                  <a:lnTo>
                    <a:pt x="77381" y="354901"/>
                  </a:lnTo>
                  <a:lnTo>
                    <a:pt x="75565" y="355371"/>
                  </a:lnTo>
                  <a:lnTo>
                    <a:pt x="75920" y="355371"/>
                  </a:lnTo>
                  <a:lnTo>
                    <a:pt x="75336" y="362407"/>
                  </a:lnTo>
                  <a:lnTo>
                    <a:pt x="75260" y="363270"/>
                  </a:lnTo>
                  <a:lnTo>
                    <a:pt x="86791" y="362407"/>
                  </a:lnTo>
                  <a:lnTo>
                    <a:pt x="96304" y="360311"/>
                  </a:lnTo>
                  <a:lnTo>
                    <a:pt x="97180" y="360121"/>
                  </a:lnTo>
                  <a:lnTo>
                    <a:pt x="98259" y="359270"/>
                  </a:lnTo>
                  <a:close/>
                </a:path>
                <a:path w="2320290" h="582930">
                  <a:moveTo>
                    <a:pt x="100825" y="359270"/>
                  </a:moveTo>
                  <a:lnTo>
                    <a:pt x="100342" y="358889"/>
                  </a:lnTo>
                  <a:lnTo>
                    <a:pt x="98742" y="358889"/>
                  </a:lnTo>
                  <a:lnTo>
                    <a:pt x="98259" y="359270"/>
                  </a:lnTo>
                  <a:lnTo>
                    <a:pt x="100825" y="359270"/>
                  </a:lnTo>
                  <a:close/>
                </a:path>
                <a:path w="2320290" h="582930">
                  <a:moveTo>
                    <a:pt x="101307" y="196494"/>
                  </a:moveTo>
                  <a:lnTo>
                    <a:pt x="99199" y="192989"/>
                  </a:lnTo>
                  <a:lnTo>
                    <a:pt x="96405" y="185381"/>
                  </a:lnTo>
                  <a:lnTo>
                    <a:pt x="80975" y="176123"/>
                  </a:lnTo>
                  <a:lnTo>
                    <a:pt x="42964" y="137972"/>
                  </a:lnTo>
                  <a:lnTo>
                    <a:pt x="32207" y="111925"/>
                  </a:lnTo>
                  <a:lnTo>
                    <a:pt x="32880" y="111925"/>
                  </a:lnTo>
                  <a:lnTo>
                    <a:pt x="34239" y="118795"/>
                  </a:lnTo>
                  <a:lnTo>
                    <a:pt x="36893" y="125374"/>
                  </a:lnTo>
                  <a:lnTo>
                    <a:pt x="67411" y="162191"/>
                  </a:lnTo>
                  <a:lnTo>
                    <a:pt x="95732" y="180619"/>
                  </a:lnTo>
                  <a:lnTo>
                    <a:pt x="95732" y="174459"/>
                  </a:lnTo>
                  <a:lnTo>
                    <a:pt x="97078" y="172847"/>
                  </a:lnTo>
                  <a:lnTo>
                    <a:pt x="69596" y="144424"/>
                  </a:lnTo>
                  <a:lnTo>
                    <a:pt x="67284" y="141960"/>
                  </a:lnTo>
                  <a:lnTo>
                    <a:pt x="49199" y="124002"/>
                  </a:lnTo>
                  <a:lnTo>
                    <a:pt x="40830" y="114007"/>
                  </a:lnTo>
                  <a:lnTo>
                    <a:pt x="35090" y="103200"/>
                  </a:lnTo>
                  <a:lnTo>
                    <a:pt x="34023" y="98450"/>
                  </a:lnTo>
                  <a:lnTo>
                    <a:pt x="31623" y="96735"/>
                  </a:lnTo>
                  <a:lnTo>
                    <a:pt x="27203" y="102146"/>
                  </a:lnTo>
                  <a:lnTo>
                    <a:pt x="26441" y="109372"/>
                  </a:lnTo>
                  <a:lnTo>
                    <a:pt x="24892" y="103860"/>
                  </a:lnTo>
                  <a:lnTo>
                    <a:pt x="27393" y="95973"/>
                  </a:lnTo>
                  <a:lnTo>
                    <a:pt x="34124" y="95973"/>
                  </a:lnTo>
                  <a:lnTo>
                    <a:pt x="33350" y="93599"/>
                  </a:lnTo>
                  <a:lnTo>
                    <a:pt x="29032" y="94361"/>
                  </a:lnTo>
                  <a:lnTo>
                    <a:pt x="27305" y="95592"/>
                  </a:lnTo>
                  <a:lnTo>
                    <a:pt x="24130" y="101193"/>
                  </a:lnTo>
                  <a:lnTo>
                    <a:pt x="23418" y="109664"/>
                  </a:lnTo>
                  <a:lnTo>
                    <a:pt x="24307" y="118503"/>
                  </a:lnTo>
                  <a:lnTo>
                    <a:pt x="25958" y="125234"/>
                  </a:lnTo>
                  <a:lnTo>
                    <a:pt x="27495" y="129222"/>
                  </a:lnTo>
                  <a:lnTo>
                    <a:pt x="32778" y="133121"/>
                  </a:lnTo>
                  <a:lnTo>
                    <a:pt x="36715" y="134747"/>
                  </a:lnTo>
                  <a:lnTo>
                    <a:pt x="36817" y="135407"/>
                  </a:lnTo>
                  <a:lnTo>
                    <a:pt x="35953" y="135026"/>
                  </a:lnTo>
                  <a:lnTo>
                    <a:pt x="33070" y="134264"/>
                  </a:lnTo>
                  <a:lnTo>
                    <a:pt x="28257" y="131127"/>
                  </a:lnTo>
                  <a:lnTo>
                    <a:pt x="41427" y="144145"/>
                  </a:lnTo>
                  <a:lnTo>
                    <a:pt x="41427" y="144805"/>
                  </a:lnTo>
                  <a:lnTo>
                    <a:pt x="40665" y="144335"/>
                  </a:lnTo>
                  <a:lnTo>
                    <a:pt x="37973" y="143764"/>
                  </a:lnTo>
                  <a:lnTo>
                    <a:pt x="32969" y="141198"/>
                  </a:lnTo>
                  <a:lnTo>
                    <a:pt x="52768" y="159346"/>
                  </a:lnTo>
                  <a:lnTo>
                    <a:pt x="52870" y="160020"/>
                  </a:lnTo>
                  <a:lnTo>
                    <a:pt x="52006" y="159639"/>
                  </a:lnTo>
                  <a:lnTo>
                    <a:pt x="49212" y="159346"/>
                  </a:lnTo>
                  <a:lnTo>
                    <a:pt x="44411" y="157924"/>
                  </a:lnTo>
                  <a:lnTo>
                    <a:pt x="70840" y="174929"/>
                  </a:lnTo>
                  <a:lnTo>
                    <a:pt x="70929" y="175602"/>
                  </a:lnTo>
                  <a:lnTo>
                    <a:pt x="70065" y="175310"/>
                  </a:lnTo>
                  <a:lnTo>
                    <a:pt x="66903" y="175412"/>
                  </a:lnTo>
                  <a:lnTo>
                    <a:pt x="64401" y="174840"/>
                  </a:lnTo>
                  <a:lnTo>
                    <a:pt x="99479" y="196126"/>
                  </a:lnTo>
                  <a:lnTo>
                    <a:pt x="100926" y="196977"/>
                  </a:lnTo>
                  <a:lnTo>
                    <a:pt x="101307" y="196494"/>
                  </a:lnTo>
                  <a:close/>
                </a:path>
                <a:path w="2320290" h="582930">
                  <a:moveTo>
                    <a:pt x="103327" y="232613"/>
                  </a:moveTo>
                  <a:lnTo>
                    <a:pt x="93522" y="223304"/>
                  </a:lnTo>
                  <a:lnTo>
                    <a:pt x="86271" y="221335"/>
                  </a:lnTo>
                  <a:lnTo>
                    <a:pt x="79082" y="219100"/>
                  </a:lnTo>
                  <a:lnTo>
                    <a:pt x="72009" y="216573"/>
                  </a:lnTo>
                  <a:lnTo>
                    <a:pt x="60845" y="211810"/>
                  </a:lnTo>
                  <a:lnTo>
                    <a:pt x="56134" y="208572"/>
                  </a:lnTo>
                  <a:lnTo>
                    <a:pt x="46520" y="204762"/>
                  </a:lnTo>
                  <a:lnTo>
                    <a:pt x="8648" y="191363"/>
                  </a:lnTo>
                  <a:lnTo>
                    <a:pt x="4902" y="194119"/>
                  </a:lnTo>
                  <a:lnTo>
                    <a:pt x="6438" y="197078"/>
                  </a:lnTo>
                  <a:lnTo>
                    <a:pt x="7594" y="200685"/>
                  </a:lnTo>
                  <a:lnTo>
                    <a:pt x="8077" y="201726"/>
                  </a:lnTo>
                  <a:lnTo>
                    <a:pt x="7404" y="201726"/>
                  </a:lnTo>
                  <a:lnTo>
                    <a:pt x="5092" y="197637"/>
                  </a:lnTo>
                  <a:lnTo>
                    <a:pt x="3276" y="193268"/>
                  </a:lnTo>
                  <a:lnTo>
                    <a:pt x="7315" y="189560"/>
                  </a:lnTo>
                  <a:lnTo>
                    <a:pt x="6438" y="187947"/>
                  </a:lnTo>
                  <a:lnTo>
                    <a:pt x="0" y="186715"/>
                  </a:lnTo>
                  <a:lnTo>
                    <a:pt x="1155" y="194513"/>
                  </a:lnTo>
                  <a:lnTo>
                    <a:pt x="4229" y="203250"/>
                  </a:lnTo>
                  <a:lnTo>
                    <a:pt x="8648" y="207721"/>
                  </a:lnTo>
                  <a:lnTo>
                    <a:pt x="17589" y="215417"/>
                  </a:lnTo>
                  <a:lnTo>
                    <a:pt x="21539" y="216839"/>
                  </a:lnTo>
                  <a:lnTo>
                    <a:pt x="28549" y="215785"/>
                  </a:lnTo>
                  <a:lnTo>
                    <a:pt x="25666" y="216738"/>
                  </a:lnTo>
                  <a:lnTo>
                    <a:pt x="21145" y="217220"/>
                  </a:lnTo>
                  <a:lnTo>
                    <a:pt x="26441" y="222250"/>
                  </a:lnTo>
                  <a:lnTo>
                    <a:pt x="34505" y="222631"/>
                  </a:lnTo>
                  <a:lnTo>
                    <a:pt x="41338" y="221589"/>
                  </a:lnTo>
                  <a:lnTo>
                    <a:pt x="41427" y="222161"/>
                  </a:lnTo>
                  <a:lnTo>
                    <a:pt x="40754" y="222161"/>
                  </a:lnTo>
                  <a:lnTo>
                    <a:pt x="37579" y="223304"/>
                  </a:lnTo>
                  <a:lnTo>
                    <a:pt x="31140" y="223393"/>
                  </a:lnTo>
                  <a:lnTo>
                    <a:pt x="37490" y="226720"/>
                  </a:lnTo>
                  <a:lnTo>
                    <a:pt x="44577" y="229755"/>
                  </a:lnTo>
                  <a:lnTo>
                    <a:pt x="51917" y="232384"/>
                  </a:lnTo>
                  <a:lnTo>
                    <a:pt x="59347" y="233260"/>
                  </a:lnTo>
                  <a:lnTo>
                    <a:pt x="66713" y="231000"/>
                  </a:lnTo>
                  <a:lnTo>
                    <a:pt x="66992" y="231851"/>
                  </a:lnTo>
                  <a:lnTo>
                    <a:pt x="65747" y="232143"/>
                  </a:lnTo>
                  <a:lnTo>
                    <a:pt x="63347" y="233553"/>
                  </a:lnTo>
                  <a:lnTo>
                    <a:pt x="61328" y="233743"/>
                  </a:lnTo>
                  <a:lnTo>
                    <a:pt x="59791" y="234988"/>
                  </a:lnTo>
                  <a:lnTo>
                    <a:pt x="67957" y="236893"/>
                  </a:lnTo>
                  <a:lnTo>
                    <a:pt x="76314" y="238404"/>
                  </a:lnTo>
                  <a:lnTo>
                    <a:pt x="84683" y="239356"/>
                  </a:lnTo>
                  <a:lnTo>
                    <a:pt x="84289" y="237934"/>
                  </a:lnTo>
                  <a:lnTo>
                    <a:pt x="95250" y="235077"/>
                  </a:lnTo>
                  <a:lnTo>
                    <a:pt x="48348" y="220065"/>
                  </a:lnTo>
                  <a:lnTo>
                    <a:pt x="19799" y="204762"/>
                  </a:lnTo>
                  <a:lnTo>
                    <a:pt x="19989" y="203631"/>
                  </a:lnTo>
                  <a:lnTo>
                    <a:pt x="27482" y="208864"/>
                  </a:lnTo>
                  <a:lnTo>
                    <a:pt x="35725" y="213194"/>
                  </a:lnTo>
                  <a:lnTo>
                    <a:pt x="77825" y="227609"/>
                  </a:lnTo>
                  <a:lnTo>
                    <a:pt x="90551" y="230517"/>
                  </a:lnTo>
                  <a:lnTo>
                    <a:pt x="103327" y="232613"/>
                  </a:lnTo>
                  <a:close/>
                </a:path>
                <a:path w="2320290" h="582930">
                  <a:moveTo>
                    <a:pt x="110248" y="208102"/>
                  </a:moveTo>
                  <a:lnTo>
                    <a:pt x="108229" y="206857"/>
                  </a:lnTo>
                  <a:lnTo>
                    <a:pt x="106400" y="202768"/>
                  </a:lnTo>
                  <a:lnTo>
                    <a:pt x="102654" y="200113"/>
                  </a:lnTo>
                  <a:lnTo>
                    <a:pt x="63246" y="179971"/>
                  </a:lnTo>
                  <a:lnTo>
                    <a:pt x="60655" y="177495"/>
                  </a:lnTo>
                  <a:lnTo>
                    <a:pt x="58051" y="175780"/>
                  </a:lnTo>
                  <a:lnTo>
                    <a:pt x="48691" y="170332"/>
                  </a:lnTo>
                  <a:lnTo>
                    <a:pt x="38735" y="165163"/>
                  </a:lnTo>
                  <a:lnTo>
                    <a:pt x="29083" y="159537"/>
                  </a:lnTo>
                  <a:lnTo>
                    <a:pt x="20574" y="152704"/>
                  </a:lnTo>
                  <a:lnTo>
                    <a:pt x="19608" y="151739"/>
                  </a:lnTo>
                  <a:lnTo>
                    <a:pt x="16535" y="147180"/>
                  </a:lnTo>
                  <a:lnTo>
                    <a:pt x="14427" y="146240"/>
                  </a:lnTo>
                  <a:lnTo>
                    <a:pt x="12306" y="148323"/>
                  </a:lnTo>
                  <a:lnTo>
                    <a:pt x="10579" y="152514"/>
                  </a:lnTo>
                  <a:lnTo>
                    <a:pt x="11341" y="154508"/>
                  </a:lnTo>
                  <a:lnTo>
                    <a:pt x="11633" y="157264"/>
                  </a:lnTo>
                  <a:lnTo>
                    <a:pt x="8940" y="153174"/>
                  </a:lnTo>
                  <a:lnTo>
                    <a:pt x="9525" y="145288"/>
                  </a:lnTo>
                  <a:lnTo>
                    <a:pt x="15481" y="144907"/>
                  </a:lnTo>
                  <a:lnTo>
                    <a:pt x="15189" y="141389"/>
                  </a:lnTo>
                  <a:lnTo>
                    <a:pt x="10769" y="141770"/>
                  </a:lnTo>
                  <a:lnTo>
                    <a:pt x="6540" y="149186"/>
                  </a:lnTo>
                  <a:lnTo>
                    <a:pt x="8648" y="157454"/>
                  </a:lnTo>
                  <a:lnTo>
                    <a:pt x="12407" y="165722"/>
                  </a:lnTo>
                  <a:lnTo>
                    <a:pt x="17983" y="174371"/>
                  </a:lnTo>
                  <a:lnTo>
                    <a:pt x="23266" y="178930"/>
                  </a:lnTo>
                  <a:lnTo>
                    <a:pt x="28067" y="180352"/>
                  </a:lnTo>
                  <a:lnTo>
                    <a:pt x="31140" y="180352"/>
                  </a:lnTo>
                  <a:lnTo>
                    <a:pt x="29705" y="181965"/>
                  </a:lnTo>
                  <a:lnTo>
                    <a:pt x="26238" y="180352"/>
                  </a:lnTo>
                  <a:lnTo>
                    <a:pt x="24218" y="180352"/>
                  </a:lnTo>
                  <a:lnTo>
                    <a:pt x="27876" y="184238"/>
                  </a:lnTo>
                  <a:lnTo>
                    <a:pt x="30949" y="187947"/>
                  </a:lnTo>
                  <a:lnTo>
                    <a:pt x="39116" y="191274"/>
                  </a:lnTo>
                  <a:lnTo>
                    <a:pt x="42392" y="192227"/>
                  </a:lnTo>
                  <a:lnTo>
                    <a:pt x="45758" y="191935"/>
                  </a:lnTo>
                  <a:lnTo>
                    <a:pt x="45847" y="192417"/>
                  </a:lnTo>
                  <a:lnTo>
                    <a:pt x="41808" y="192989"/>
                  </a:lnTo>
                  <a:lnTo>
                    <a:pt x="39408" y="192138"/>
                  </a:lnTo>
                  <a:lnTo>
                    <a:pt x="36626" y="192138"/>
                  </a:lnTo>
                  <a:lnTo>
                    <a:pt x="41135" y="195173"/>
                  </a:lnTo>
                  <a:lnTo>
                    <a:pt x="46621" y="201053"/>
                  </a:lnTo>
                  <a:lnTo>
                    <a:pt x="52095" y="201828"/>
                  </a:lnTo>
                  <a:lnTo>
                    <a:pt x="53822" y="202018"/>
                  </a:lnTo>
                  <a:lnTo>
                    <a:pt x="57962" y="201828"/>
                  </a:lnTo>
                  <a:lnTo>
                    <a:pt x="59588" y="200875"/>
                  </a:lnTo>
                  <a:lnTo>
                    <a:pt x="59588" y="201828"/>
                  </a:lnTo>
                  <a:lnTo>
                    <a:pt x="57099" y="202768"/>
                  </a:lnTo>
                  <a:lnTo>
                    <a:pt x="51904" y="203060"/>
                  </a:lnTo>
                  <a:lnTo>
                    <a:pt x="57531" y="206286"/>
                  </a:lnTo>
                  <a:lnTo>
                    <a:pt x="63296" y="209245"/>
                  </a:lnTo>
                  <a:lnTo>
                    <a:pt x="69202" y="211937"/>
                  </a:lnTo>
                  <a:lnTo>
                    <a:pt x="85153" y="218071"/>
                  </a:lnTo>
                  <a:lnTo>
                    <a:pt x="90932" y="219405"/>
                  </a:lnTo>
                  <a:lnTo>
                    <a:pt x="90449" y="217690"/>
                  </a:lnTo>
                  <a:lnTo>
                    <a:pt x="88900" y="215417"/>
                  </a:lnTo>
                  <a:lnTo>
                    <a:pt x="87185" y="210756"/>
                  </a:lnTo>
                  <a:lnTo>
                    <a:pt x="86893" y="209042"/>
                  </a:lnTo>
                  <a:lnTo>
                    <a:pt x="76631" y="204533"/>
                  </a:lnTo>
                  <a:lnTo>
                    <a:pt x="66649" y="199478"/>
                  </a:lnTo>
                  <a:lnTo>
                    <a:pt x="32029" y="173990"/>
                  </a:lnTo>
                  <a:lnTo>
                    <a:pt x="26822" y="167233"/>
                  </a:lnTo>
                  <a:lnTo>
                    <a:pt x="27203" y="166573"/>
                  </a:lnTo>
                  <a:lnTo>
                    <a:pt x="32270" y="172732"/>
                  </a:lnTo>
                  <a:lnTo>
                    <a:pt x="38176" y="178269"/>
                  </a:lnTo>
                  <a:lnTo>
                    <a:pt x="77254" y="201371"/>
                  </a:lnTo>
                  <a:lnTo>
                    <a:pt x="86410" y="204673"/>
                  </a:lnTo>
                  <a:lnTo>
                    <a:pt x="86410" y="202869"/>
                  </a:lnTo>
                  <a:lnTo>
                    <a:pt x="94297" y="203060"/>
                  </a:lnTo>
                  <a:lnTo>
                    <a:pt x="101688" y="206387"/>
                  </a:lnTo>
                  <a:lnTo>
                    <a:pt x="109474" y="208102"/>
                  </a:lnTo>
                  <a:lnTo>
                    <a:pt x="110147" y="208572"/>
                  </a:lnTo>
                  <a:lnTo>
                    <a:pt x="110248" y="208102"/>
                  </a:lnTo>
                  <a:close/>
                </a:path>
                <a:path w="2320290" h="582930">
                  <a:moveTo>
                    <a:pt x="110718" y="258267"/>
                  </a:moveTo>
                  <a:lnTo>
                    <a:pt x="102463" y="255041"/>
                  </a:lnTo>
                  <a:lnTo>
                    <a:pt x="86791" y="254558"/>
                  </a:lnTo>
                  <a:lnTo>
                    <a:pt x="71081" y="253111"/>
                  </a:lnTo>
                  <a:lnTo>
                    <a:pt x="55511" y="250710"/>
                  </a:lnTo>
                  <a:lnTo>
                    <a:pt x="40271" y="247332"/>
                  </a:lnTo>
                  <a:lnTo>
                    <a:pt x="27012" y="244017"/>
                  </a:lnTo>
                  <a:lnTo>
                    <a:pt x="21628" y="240588"/>
                  </a:lnTo>
                  <a:lnTo>
                    <a:pt x="22682" y="240588"/>
                  </a:lnTo>
                  <a:lnTo>
                    <a:pt x="27114" y="242963"/>
                  </a:lnTo>
                  <a:lnTo>
                    <a:pt x="37490" y="245440"/>
                  </a:lnTo>
                  <a:lnTo>
                    <a:pt x="51816" y="248221"/>
                  </a:lnTo>
                  <a:lnTo>
                    <a:pt x="66433" y="250075"/>
                  </a:lnTo>
                  <a:lnTo>
                    <a:pt x="81127" y="251104"/>
                  </a:lnTo>
                  <a:lnTo>
                    <a:pt x="95732" y="251421"/>
                  </a:lnTo>
                  <a:lnTo>
                    <a:pt x="92278" y="248856"/>
                  </a:lnTo>
                  <a:lnTo>
                    <a:pt x="89103" y="246011"/>
                  </a:lnTo>
                  <a:lnTo>
                    <a:pt x="86321" y="242773"/>
                  </a:lnTo>
                  <a:lnTo>
                    <a:pt x="79019" y="242163"/>
                  </a:lnTo>
                  <a:lnTo>
                    <a:pt x="71818" y="240792"/>
                  </a:lnTo>
                  <a:lnTo>
                    <a:pt x="64706" y="239153"/>
                  </a:lnTo>
                  <a:lnTo>
                    <a:pt x="52095" y="236791"/>
                  </a:lnTo>
                  <a:lnTo>
                    <a:pt x="45567" y="237261"/>
                  </a:lnTo>
                  <a:lnTo>
                    <a:pt x="32359" y="236296"/>
                  </a:lnTo>
                  <a:lnTo>
                    <a:pt x="24892" y="235369"/>
                  </a:lnTo>
                  <a:lnTo>
                    <a:pt x="17538" y="233870"/>
                  </a:lnTo>
                  <a:lnTo>
                    <a:pt x="10198" y="231559"/>
                  </a:lnTo>
                  <a:lnTo>
                    <a:pt x="8851" y="232994"/>
                  </a:lnTo>
                  <a:lnTo>
                    <a:pt x="7112" y="235940"/>
                  </a:lnTo>
                  <a:lnTo>
                    <a:pt x="8851" y="238493"/>
                  </a:lnTo>
                  <a:lnTo>
                    <a:pt x="9906" y="240868"/>
                  </a:lnTo>
                  <a:lnTo>
                    <a:pt x="9804" y="240690"/>
                  </a:lnTo>
                  <a:lnTo>
                    <a:pt x="6438" y="238125"/>
                  </a:lnTo>
                  <a:lnTo>
                    <a:pt x="5486" y="233375"/>
                  </a:lnTo>
                  <a:lnTo>
                    <a:pt x="8267" y="230035"/>
                  </a:lnTo>
                  <a:lnTo>
                    <a:pt x="7315" y="228904"/>
                  </a:lnTo>
                  <a:lnTo>
                    <a:pt x="1536" y="231470"/>
                  </a:lnTo>
                  <a:lnTo>
                    <a:pt x="4229" y="237832"/>
                  </a:lnTo>
                  <a:lnTo>
                    <a:pt x="10388" y="244678"/>
                  </a:lnTo>
                  <a:lnTo>
                    <a:pt x="20662" y="251333"/>
                  </a:lnTo>
                  <a:lnTo>
                    <a:pt x="28359" y="252476"/>
                  </a:lnTo>
                  <a:lnTo>
                    <a:pt x="31432" y="251333"/>
                  </a:lnTo>
                  <a:lnTo>
                    <a:pt x="34798" y="250571"/>
                  </a:lnTo>
                  <a:lnTo>
                    <a:pt x="33159" y="251612"/>
                  </a:lnTo>
                  <a:lnTo>
                    <a:pt x="27876" y="253415"/>
                  </a:lnTo>
                  <a:lnTo>
                    <a:pt x="34023" y="255549"/>
                  </a:lnTo>
                  <a:lnTo>
                    <a:pt x="40144" y="257263"/>
                  </a:lnTo>
                  <a:lnTo>
                    <a:pt x="46355" y="257733"/>
                  </a:lnTo>
                  <a:lnTo>
                    <a:pt x="52768" y="256171"/>
                  </a:lnTo>
                  <a:lnTo>
                    <a:pt x="53733" y="255701"/>
                  </a:lnTo>
                  <a:lnTo>
                    <a:pt x="54495" y="254749"/>
                  </a:lnTo>
                  <a:lnTo>
                    <a:pt x="55651" y="254558"/>
                  </a:lnTo>
                  <a:lnTo>
                    <a:pt x="53822" y="256552"/>
                  </a:lnTo>
                  <a:lnTo>
                    <a:pt x="48729" y="259308"/>
                  </a:lnTo>
                  <a:lnTo>
                    <a:pt x="55460" y="259689"/>
                  </a:lnTo>
                  <a:lnTo>
                    <a:pt x="61899" y="262915"/>
                  </a:lnTo>
                  <a:lnTo>
                    <a:pt x="69303" y="258356"/>
                  </a:lnTo>
                  <a:lnTo>
                    <a:pt x="69977" y="257225"/>
                  </a:lnTo>
                  <a:lnTo>
                    <a:pt x="71132" y="256451"/>
                  </a:lnTo>
                  <a:lnTo>
                    <a:pt x="70650" y="258648"/>
                  </a:lnTo>
                  <a:lnTo>
                    <a:pt x="68148" y="259880"/>
                  </a:lnTo>
                  <a:lnTo>
                    <a:pt x="66713" y="261493"/>
                  </a:lnTo>
                  <a:lnTo>
                    <a:pt x="80708" y="262597"/>
                  </a:lnTo>
                  <a:lnTo>
                    <a:pt x="87782" y="262788"/>
                  </a:lnTo>
                  <a:lnTo>
                    <a:pt x="100050" y="262356"/>
                  </a:lnTo>
                  <a:lnTo>
                    <a:pt x="101206" y="261594"/>
                  </a:lnTo>
                  <a:lnTo>
                    <a:pt x="105816" y="259791"/>
                  </a:lnTo>
                  <a:lnTo>
                    <a:pt x="110718" y="258267"/>
                  </a:lnTo>
                  <a:close/>
                </a:path>
                <a:path w="2320290" h="582930">
                  <a:moveTo>
                    <a:pt x="116014" y="280593"/>
                  </a:moveTo>
                  <a:lnTo>
                    <a:pt x="115824" y="279552"/>
                  </a:lnTo>
                  <a:lnTo>
                    <a:pt x="113042" y="279552"/>
                  </a:lnTo>
                  <a:lnTo>
                    <a:pt x="110058" y="278980"/>
                  </a:lnTo>
                  <a:lnTo>
                    <a:pt x="105537" y="277837"/>
                  </a:lnTo>
                  <a:lnTo>
                    <a:pt x="99682" y="275272"/>
                  </a:lnTo>
                  <a:lnTo>
                    <a:pt x="97459" y="275183"/>
                  </a:lnTo>
                  <a:lnTo>
                    <a:pt x="94780" y="276034"/>
                  </a:lnTo>
                  <a:lnTo>
                    <a:pt x="81267" y="277520"/>
                  </a:lnTo>
                  <a:lnTo>
                    <a:pt x="68961" y="278371"/>
                  </a:lnTo>
                  <a:lnTo>
                    <a:pt x="56616" y="278536"/>
                  </a:lnTo>
                  <a:lnTo>
                    <a:pt x="44602" y="277749"/>
                  </a:lnTo>
                  <a:lnTo>
                    <a:pt x="36906" y="276898"/>
                  </a:lnTo>
                  <a:lnTo>
                    <a:pt x="34505" y="274891"/>
                  </a:lnTo>
                  <a:lnTo>
                    <a:pt x="38836" y="276707"/>
                  </a:lnTo>
                  <a:lnTo>
                    <a:pt x="56870" y="276682"/>
                  </a:lnTo>
                  <a:lnTo>
                    <a:pt x="65938" y="276237"/>
                  </a:lnTo>
                  <a:lnTo>
                    <a:pt x="75006" y="275374"/>
                  </a:lnTo>
                  <a:lnTo>
                    <a:pt x="87376" y="273659"/>
                  </a:lnTo>
                  <a:lnTo>
                    <a:pt x="90741" y="272897"/>
                  </a:lnTo>
                  <a:lnTo>
                    <a:pt x="94094" y="272427"/>
                  </a:lnTo>
                  <a:lnTo>
                    <a:pt x="90830" y="268617"/>
                  </a:lnTo>
                  <a:lnTo>
                    <a:pt x="94094" y="265874"/>
                  </a:lnTo>
                  <a:lnTo>
                    <a:pt x="94297" y="265772"/>
                  </a:lnTo>
                  <a:lnTo>
                    <a:pt x="73621" y="265684"/>
                  </a:lnTo>
                  <a:lnTo>
                    <a:pt x="68338" y="264629"/>
                  </a:lnTo>
                  <a:lnTo>
                    <a:pt x="57378" y="264058"/>
                  </a:lnTo>
                  <a:lnTo>
                    <a:pt x="50368" y="266433"/>
                  </a:lnTo>
                  <a:lnTo>
                    <a:pt x="30187" y="269951"/>
                  </a:lnTo>
                  <a:lnTo>
                    <a:pt x="20866" y="269659"/>
                  </a:lnTo>
                  <a:lnTo>
                    <a:pt x="19519" y="268528"/>
                  </a:lnTo>
                  <a:lnTo>
                    <a:pt x="17208" y="272999"/>
                  </a:lnTo>
                  <a:lnTo>
                    <a:pt x="21437" y="278028"/>
                  </a:lnTo>
                  <a:lnTo>
                    <a:pt x="17691" y="276517"/>
                  </a:lnTo>
                  <a:lnTo>
                    <a:pt x="15671" y="272516"/>
                  </a:lnTo>
                  <a:lnTo>
                    <a:pt x="17018" y="268617"/>
                  </a:lnTo>
                  <a:lnTo>
                    <a:pt x="15481" y="267957"/>
                  </a:lnTo>
                  <a:lnTo>
                    <a:pt x="14224" y="269481"/>
                  </a:lnTo>
                  <a:lnTo>
                    <a:pt x="12496" y="276034"/>
                  </a:lnTo>
                  <a:lnTo>
                    <a:pt x="19900" y="280314"/>
                  </a:lnTo>
                  <a:lnTo>
                    <a:pt x="28740" y="284302"/>
                  </a:lnTo>
                  <a:lnTo>
                    <a:pt x="31915" y="284683"/>
                  </a:lnTo>
                  <a:lnTo>
                    <a:pt x="37299" y="283159"/>
                  </a:lnTo>
                  <a:lnTo>
                    <a:pt x="42583" y="280682"/>
                  </a:lnTo>
                  <a:lnTo>
                    <a:pt x="42202" y="281457"/>
                  </a:lnTo>
                  <a:lnTo>
                    <a:pt x="38925" y="284111"/>
                  </a:lnTo>
                  <a:lnTo>
                    <a:pt x="36626" y="284391"/>
                  </a:lnTo>
                  <a:lnTo>
                    <a:pt x="34899" y="285826"/>
                  </a:lnTo>
                  <a:lnTo>
                    <a:pt x="41617" y="286486"/>
                  </a:lnTo>
                  <a:lnTo>
                    <a:pt x="47383" y="288772"/>
                  </a:lnTo>
                  <a:lnTo>
                    <a:pt x="56515" y="284391"/>
                  </a:lnTo>
                  <a:lnTo>
                    <a:pt x="58051" y="282587"/>
                  </a:lnTo>
                  <a:lnTo>
                    <a:pt x="60172" y="280784"/>
                  </a:lnTo>
                  <a:lnTo>
                    <a:pt x="58153" y="284022"/>
                  </a:lnTo>
                  <a:lnTo>
                    <a:pt x="53543" y="287629"/>
                  </a:lnTo>
                  <a:lnTo>
                    <a:pt x="55168" y="288010"/>
                  </a:lnTo>
                  <a:lnTo>
                    <a:pt x="58724" y="288201"/>
                  </a:lnTo>
                  <a:lnTo>
                    <a:pt x="67957" y="288391"/>
                  </a:lnTo>
                  <a:lnTo>
                    <a:pt x="73240" y="286296"/>
                  </a:lnTo>
                  <a:lnTo>
                    <a:pt x="78143" y="281076"/>
                  </a:lnTo>
                  <a:lnTo>
                    <a:pt x="77470" y="283921"/>
                  </a:lnTo>
                  <a:lnTo>
                    <a:pt x="74777" y="285724"/>
                  </a:lnTo>
                  <a:lnTo>
                    <a:pt x="73050" y="287909"/>
                  </a:lnTo>
                  <a:lnTo>
                    <a:pt x="79679" y="287566"/>
                  </a:lnTo>
                  <a:lnTo>
                    <a:pt x="86283" y="286842"/>
                  </a:lnTo>
                  <a:lnTo>
                    <a:pt x="92862" y="285800"/>
                  </a:lnTo>
                  <a:lnTo>
                    <a:pt x="110337" y="282016"/>
                  </a:lnTo>
                  <a:lnTo>
                    <a:pt x="115620" y="280123"/>
                  </a:lnTo>
                  <a:lnTo>
                    <a:pt x="116014" y="280593"/>
                  </a:lnTo>
                  <a:close/>
                </a:path>
                <a:path w="2320290" h="582930">
                  <a:moveTo>
                    <a:pt x="117068" y="179311"/>
                  </a:moveTo>
                  <a:lnTo>
                    <a:pt x="112356" y="171132"/>
                  </a:lnTo>
                  <a:lnTo>
                    <a:pt x="109283" y="163817"/>
                  </a:lnTo>
                  <a:lnTo>
                    <a:pt x="90525" y="147434"/>
                  </a:lnTo>
                  <a:lnTo>
                    <a:pt x="73469" y="125514"/>
                  </a:lnTo>
                  <a:lnTo>
                    <a:pt x="61150" y="101041"/>
                  </a:lnTo>
                  <a:lnTo>
                    <a:pt x="56616" y="76962"/>
                  </a:lnTo>
                  <a:lnTo>
                    <a:pt x="56705" y="73634"/>
                  </a:lnTo>
                  <a:lnTo>
                    <a:pt x="57480" y="68516"/>
                  </a:lnTo>
                  <a:lnTo>
                    <a:pt x="59588" y="65951"/>
                  </a:lnTo>
                  <a:lnTo>
                    <a:pt x="57797" y="73875"/>
                  </a:lnTo>
                  <a:lnTo>
                    <a:pt x="58051" y="82169"/>
                  </a:lnTo>
                  <a:lnTo>
                    <a:pt x="80683" y="131102"/>
                  </a:lnTo>
                  <a:lnTo>
                    <a:pt x="107645" y="157543"/>
                  </a:lnTo>
                  <a:lnTo>
                    <a:pt x="106502" y="151371"/>
                  </a:lnTo>
                  <a:lnTo>
                    <a:pt x="106591" y="145389"/>
                  </a:lnTo>
                  <a:lnTo>
                    <a:pt x="108318" y="139306"/>
                  </a:lnTo>
                  <a:lnTo>
                    <a:pt x="99110" y="128447"/>
                  </a:lnTo>
                  <a:lnTo>
                    <a:pt x="90462" y="117119"/>
                  </a:lnTo>
                  <a:lnTo>
                    <a:pt x="68732" y="79997"/>
                  </a:lnTo>
                  <a:lnTo>
                    <a:pt x="64973" y="62712"/>
                  </a:lnTo>
                  <a:lnTo>
                    <a:pt x="67094" y="58242"/>
                  </a:lnTo>
                  <a:lnTo>
                    <a:pt x="59016" y="58242"/>
                  </a:lnTo>
                  <a:lnTo>
                    <a:pt x="56324" y="61201"/>
                  </a:lnTo>
                  <a:lnTo>
                    <a:pt x="54698" y="63576"/>
                  </a:lnTo>
                  <a:lnTo>
                    <a:pt x="52387" y="68795"/>
                  </a:lnTo>
                  <a:lnTo>
                    <a:pt x="52476" y="63284"/>
                  </a:lnTo>
                  <a:lnTo>
                    <a:pt x="57581" y="55486"/>
                  </a:lnTo>
                  <a:lnTo>
                    <a:pt x="65265" y="56819"/>
                  </a:lnTo>
                  <a:lnTo>
                    <a:pt x="66128" y="58051"/>
                  </a:lnTo>
                  <a:lnTo>
                    <a:pt x="67767" y="57200"/>
                  </a:lnTo>
                  <a:lnTo>
                    <a:pt x="68046" y="57010"/>
                  </a:lnTo>
                  <a:lnTo>
                    <a:pt x="66802" y="51219"/>
                  </a:lnTo>
                  <a:lnTo>
                    <a:pt x="59791" y="53022"/>
                  </a:lnTo>
                  <a:lnTo>
                    <a:pt x="52006" y="59296"/>
                  </a:lnTo>
                  <a:lnTo>
                    <a:pt x="49695" y="68884"/>
                  </a:lnTo>
                  <a:lnTo>
                    <a:pt x="48831" y="85801"/>
                  </a:lnTo>
                  <a:lnTo>
                    <a:pt x="50076" y="92837"/>
                  </a:lnTo>
                  <a:lnTo>
                    <a:pt x="53924" y="98717"/>
                  </a:lnTo>
                  <a:lnTo>
                    <a:pt x="56997" y="101104"/>
                  </a:lnTo>
                  <a:lnTo>
                    <a:pt x="56705" y="101574"/>
                  </a:lnTo>
                  <a:lnTo>
                    <a:pt x="53733" y="99682"/>
                  </a:lnTo>
                  <a:lnTo>
                    <a:pt x="51803" y="97586"/>
                  </a:lnTo>
                  <a:lnTo>
                    <a:pt x="50749" y="95491"/>
                  </a:lnTo>
                  <a:lnTo>
                    <a:pt x="50177" y="95402"/>
                  </a:lnTo>
                  <a:lnTo>
                    <a:pt x="50457" y="96342"/>
                  </a:lnTo>
                  <a:lnTo>
                    <a:pt x="51142" y="103289"/>
                  </a:lnTo>
                  <a:lnTo>
                    <a:pt x="58242" y="111074"/>
                  </a:lnTo>
                  <a:lnTo>
                    <a:pt x="64300" y="113639"/>
                  </a:lnTo>
                  <a:lnTo>
                    <a:pt x="64300" y="114300"/>
                  </a:lnTo>
                  <a:lnTo>
                    <a:pt x="59309" y="112509"/>
                  </a:lnTo>
                  <a:lnTo>
                    <a:pt x="55943" y="108991"/>
                  </a:lnTo>
                  <a:lnTo>
                    <a:pt x="52870" y="106426"/>
                  </a:lnTo>
                  <a:lnTo>
                    <a:pt x="56908" y="119341"/>
                  </a:lnTo>
                  <a:lnTo>
                    <a:pt x="62280" y="127330"/>
                  </a:lnTo>
                  <a:lnTo>
                    <a:pt x="67665" y="130276"/>
                  </a:lnTo>
                  <a:lnTo>
                    <a:pt x="71513" y="131127"/>
                  </a:lnTo>
                  <a:lnTo>
                    <a:pt x="70269" y="131406"/>
                  </a:lnTo>
                  <a:lnTo>
                    <a:pt x="62674" y="128752"/>
                  </a:lnTo>
                  <a:lnTo>
                    <a:pt x="66027" y="134073"/>
                  </a:lnTo>
                  <a:lnTo>
                    <a:pt x="74295" y="146050"/>
                  </a:lnTo>
                  <a:lnTo>
                    <a:pt x="80937" y="150228"/>
                  </a:lnTo>
                  <a:lnTo>
                    <a:pt x="85064" y="151371"/>
                  </a:lnTo>
                  <a:lnTo>
                    <a:pt x="89001" y="152133"/>
                  </a:lnTo>
                  <a:lnTo>
                    <a:pt x="89103" y="152793"/>
                  </a:lnTo>
                  <a:lnTo>
                    <a:pt x="88138" y="152514"/>
                  </a:lnTo>
                  <a:lnTo>
                    <a:pt x="84772" y="152323"/>
                  </a:lnTo>
                  <a:lnTo>
                    <a:pt x="79095" y="150698"/>
                  </a:lnTo>
                  <a:lnTo>
                    <a:pt x="83908" y="156311"/>
                  </a:lnTo>
                  <a:lnTo>
                    <a:pt x="90449" y="159639"/>
                  </a:lnTo>
                  <a:lnTo>
                    <a:pt x="94005" y="160680"/>
                  </a:lnTo>
                  <a:lnTo>
                    <a:pt x="97358" y="161163"/>
                  </a:lnTo>
                  <a:lnTo>
                    <a:pt x="97269" y="161823"/>
                  </a:lnTo>
                  <a:lnTo>
                    <a:pt x="92659" y="161340"/>
                  </a:lnTo>
                  <a:lnTo>
                    <a:pt x="88138" y="160108"/>
                  </a:lnTo>
                  <a:lnTo>
                    <a:pt x="97840" y="169138"/>
                  </a:lnTo>
                  <a:lnTo>
                    <a:pt x="98806" y="169519"/>
                  </a:lnTo>
                  <a:lnTo>
                    <a:pt x="98234" y="166954"/>
                  </a:lnTo>
                  <a:lnTo>
                    <a:pt x="99961" y="167614"/>
                  </a:lnTo>
                  <a:lnTo>
                    <a:pt x="103416" y="171132"/>
                  </a:lnTo>
                  <a:lnTo>
                    <a:pt x="108318" y="174840"/>
                  </a:lnTo>
                  <a:lnTo>
                    <a:pt x="112941" y="176923"/>
                  </a:lnTo>
                  <a:lnTo>
                    <a:pt x="117068" y="179311"/>
                  </a:lnTo>
                  <a:close/>
                </a:path>
                <a:path w="2320290" h="582930">
                  <a:moveTo>
                    <a:pt x="118414" y="300164"/>
                  </a:moveTo>
                  <a:lnTo>
                    <a:pt x="112941" y="298564"/>
                  </a:lnTo>
                  <a:lnTo>
                    <a:pt x="108229" y="296176"/>
                  </a:lnTo>
                  <a:lnTo>
                    <a:pt x="108902" y="293992"/>
                  </a:lnTo>
                  <a:lnTo>
                    <a:pt x="100584" y="296900"/>
                  </a:lnTo>
                  <a:lnTo>
                    <a:pt x="92100" y="299466"/>
                  </a:lnTo>
                  <a:lnTo>
                    <a:pt x="89839" y="300037"/>
                  </a:lnTo>
                  <a:lnTo>
                    <a:pt x="89839" y="304825"/>
                  </a:lnTo>
                  <a:lnTo>
                    <a:pt x="88887" y="307098"/>
                  </a:lnTo>
                  <a:lnTo>
                    <a:pt x="88811" y="307289"/>
                  </a:lnTo>
                  <a:lnTo>
                    <a:pt x="88341" y="308063"/>
                  </a:lnTo>
                  <a:lnTo>
                    <a:pt x="88099" y="308317"/>
                  </a:lnTo>
                  <a:lnTo>
                    <a:pt x="88671" y="306158"/>
                  </a:lnTo>
                  <a:lnTo>
                    <a:pt x="88773" y="305777"/>
                  </a:lnTo>
                  <a:lnTo>
                    <a:pt x="89027" y="304825"/>
                  </a:lnTo>
                  <a:lnTo>
                    <a:pt x="89839" y="304825"/>
                  </a:lnTo>
                  <a:lnTo>
                    <a:pt x="89839" y="300037"/>
                  </a:lnTo>
                  <a:lnTo>
                    <a:pt x="89166" y="300215"/>
                  </a:lnTo>
                  <a:lnTo>
                    <a:pt x="89166" y="304279"/>
                  </a:lnTo>
                  <a:lnTo>
                    <a:pt x="89090" y="304558"/>
                  </a:lnTo>
                  <a:lnTo>
                    <a:pt x="87972" y="304279"/>
                  </a:lnTo>
                  <a:lnTo>
                    <a:pt x="89166" y="304279"/>
                  </a:lnTo>
                  <a:lnTo>
                    <a:pt x="89166" y="300215"/>
                  </a:lnTo>
                  <a:lnTo>
                    <a:pt x="83515" y="301625"/>
                  </a:lnTo>
                  <a:lnTo>
                    <a:pt x="74879" y="303314"/>
                  </a:lnTo>
                  <a:lnTo>
                    <a:pt x="69151" y="304279"/>
                  </a:lnTo>
                  <a:lnTo>
                    <a:pt x="69430" y="304279"/>
                  </a:lnTo>
                  <a:lnTo>
                    <a:pt x="59588" y="305689"/>
                  </a:lnTo>
                  <a:lnTo>
                    <a:pt x="52285" y="304825"/>
                  </a:lnTo>
                  <a:lnTo>
                    <a:pt x="50266" y="304825"/>
                  </a:lnTo>
                  <a:lnTo>
                    <a:pt x="50266" y="304279"/>
                  </a:lnTo>
                  <a:lnTo>
                    <a:pt x="57505" y="304279"/>
                  </a:lnTo>
                  <a:lnTo>
                    <a:pt x="64820" y="303530"/>
                  </a:lnTo>
                  <a:lnTo>
                    <a:pt x="106273" y="291452"/>
                  </a:lnTo>
                  <a:lnTo>
                    <a:pt x="106667" y="291236"/>
                  </a:lnTo>
                  <a:lnTo>
                    <a:pt x="113512" y="287629"/>
                  </a:lnTo>
                  <a:lnTo>
                    <a:pt x="114960" y="286677"/>
                  </a:lnTo>
                  <a:lnTo>
                    <a:pt x="116103" y="284683"/>
                  </a:lnTo>
                  <a:lnTo>
                    <a:pt x="117259" y="283248"/>
                  </a:lnTo>
                  <a:lnTo>
                    <a:pt x="111493" y="284683"/>
                  </a:lnTo>
                  <a:lnTo>
                    <a:pt x="105727" y="286486"/>
                  </a:lnTo>
                  <a:lnTo>
                    <a:pt x="91884" y="289521"/>
                  </a:lnTo>
                  <a:lnTo>
                    <a:pt x="83820" y="290766"/>
                  </a:lnTo>
                  <a:lnTo>
                    <a:pt x="75742" y="291236"/>
                  </a:lnTo>
                  <a:lnTo>
                    <a:pt x="72948" y="291236"/>
                  </a:lnTo>
                  <a:lnTo>
                    <a:pt x="69392" y="290766"/>
                  </a:lnTo>
                  <a:lnTo>
                    <a:pt x="63347" y="291807"/>
                  </a:lnTo>
                  <a:lnTo>
                    <a:pt x="55753" y="295795"/>
                  </a:lnTo>
                  <a:lnTo>
                    <a:pt x="47002" y="299034"/>
                  </a:lnTo>
                  <a:lnTo>
                    <a:pt x="42011" y="300736"/>
                  </a:lnTo>
                  <a:lnTo>
                    <a:pt x="41783" y="300736"/>
                  </a:lnTo>
                  <a:lnTo>
                    <a:pt x="37007" y="301625"/>
                  </a:lnTo>
                  <a:lnTo>
                    <a:pt x="35267" y="301891"/>
                  </a:lnTo>
                  <a:lnTo>
                    <a:pt x="32397" y="301117"/>
                  </a:lnTo>
                  <a:lnTo>
                    <a:pt x="31521" y="307098"/>
                  </a:lnTo>
                  <a:lnTo>
                    <a:pt x="31826" y="307098"/>
                  </a:lnTo>
                  <a:lnTo>
                    <a:pt x="34798" y="308063"/>
                  </a:lnTo>
                  <a:lnTo>
                    <a:pt x="36715" y="309956"/>
                  </a:lnTo>
                  <a:lnTo>
                    <a:pt x="33172" y="309105"/>
                  </a:lnTo>
                  <a:lnTo>
                    <a:pt x="32918" y="309105"/>
                  </a:lnTo>
                  <a:lnTo>
                    <a:pt x="28740" y="306158"/>
                  </a:lnTo>
                  <a:lnTo>
                    <a:pt x="30454" y="301625"/>
                  </a:lnTo>
                  <a:lnTo>
                    <a:pt x="29552" y="301117"/>
                  </a:lnTo>
                  <a:lnTo>
                    <a:pt x="28841" y="300736"/>
                  </a:lnTo>
                  <a:lnTo>
                    <a:pt x="27495" y="301980"/>
                  </a:lnTo>
                  <a:lnTo>
                    <a:pt x="26416" y="308063"/>
                  </a:lnTo>
                  <a:lnTo>
                    <a:pt x="26339" y="308533"/>
                  </a:lnTo>
                  <a:lnTo>
                    <a:pt x="33553" y="311289"/>
                  </a:lnTo>
                  <a:lnTo>
                    <a:pt x="44411" y="313944"/>
                  </a:lnTo>
                  <a:lnTo>
                    <a:pt x="50469" y="314515"/>
                  </a:lnTo>
                  <a:lnTo>
                    <a:pt x="57886" y="310337"/>
                  </a:lnTo>
                  <a:lnTo>
                    <a:pt x="58267" y="309956"/>
                  </a:lnTo>
                  <a:lnTo>
                    <a:pt x="59118" y="308813"/>
                  </a:lnTo>
                  <a:lnTo>
                    <a:pt x="60553" y="309105"/>
                  </a:lnTo>
                  <a:lnTo>
                    <a:pt x="59982" y="309105"/>
                  </a:lnTo>
                  <a:lnTo>
                    <a:pt x="58534" y="310527"/>
                  </a:lnTo>
                  <a:lnTo>
                    <a:pt x="57721" y="311289"/>
                  </a:lnTo>
                  <a:lnTo>
                    <a:pt x="53822" y="313944"/>
                  </a:lnTo>
                  <a:lnTo>
                    <a:pt x="60972" y="313944"/>
                  </a:lnTo>
                  <a:lnTo>
                    <a:pt x="78359" y="307289"/>
                  </a:lnTo>
                  <a:lnTo>
                    <a:pt x="78435" y="307098"/>
                  </a:lnTo>
                  <a:lnTo>
                    <a:pt x="79197" y="307289"/>
                  </a:lnTo>
                  <a:lnTo>
                    <a:pt x="75869" y="312242"/>
                  </a:lnTo>
                  <a:lnTo>
                    <a:pt x="80619" y="312242"/>
                  </a:lnTo>
                  <a:lnTo>
                    <a:pt x="86855" y="310527"/>
                  </a:lnTo>
                  <a:lnTo>
                    <a:pt x="87553" y="310337"/>
                  </a:lnTo>
                  <a:lnTo>
                    <a:pt x="86982" y="310337"/>
                  </a:lnTo>
                  <a:lnTo>
                    <a:pt x="87591" y="310197"/>
                  </a:lnTo>
                  <a:lnTo>
                    <a:pt x="95186" y="308317"/>
                  </a:lnTo>
                  <a:lnTo>
                    <a:pt x="103073" y="305777"/>
                  </a:lnTo>
                  <a:lnTo>
                    <a:pt x="118414" y="300164"/>
                  </a:lnTo>
                  <a:close/>
                </a:path>
                <a:path w="2320290" h="582930">
                  <a:moveTo>
                    <a:pt x="133934" y="299707"/>
                  </a:moveTo>
                  <a:lnTo>
                    <a:pt x="131483" y="300075"/>
                  </a:lnTo>
                  <a:lnTo>
                    <a:pt x="127736" y="300075"/>
                  </a:lnTo>
                  <a:lnTo>
                    <a:pt x="121488" y="301307"/>
                  </a:lnTo>
                  <a:lnTo>
                    <a:pt x="121793" y="301307"/>
                  </a:lnTo>
                  <a:lnTo>
                    <a:pt x="113512" y="305777"/>
                  </a:lnTo>
                  <a:lnTo>
                    <a:pt x="104482" y="309003"/>
                  </a:lnTo>
                  <a:lnTo>
                    <a:pt x="99479" y="310616"/>
                  </a:lnTo>
                  <a:lnTo>
                    <a:pt x="91313" y="312813"/>
                  </a:lnTo>
                  <a:lnTo>
                    <a:pt x="84709" y="313664"/>
                  </a:lnTo>
                  <a:lnTo>
                    <a:pt x="85217" y="313664"/>
                  </a:lnTo>
                  <a:lnTo>
                    <a:pt x="82473" y="314807"/>
                  </a:lnTo>
                  <a:lnTo>
                    <a:pt x="77571" y="316890"/>
                  </a:lnTo>
                  <a:lnTo>
                    <a:pt x="71094" y="322503"/>
                  </a:lnTo>
                  <a:lnTo>
                    <a:pt x="70370" y="323062"/>
                  </a:lnTo>
                  <a:lnTo>
                    <a:pt x="61417" y="328015"/>
                  </a:lnTo>
                  <a:lnTo>
                    <a:pt x="57175" y="329996"/>
                  </a:lnTo>
                  <a:lnTo>
                    <a:pt x="56667" y="329996"/>
                  </a:lnTo>
                  <a:lnTo>
                    <a:pt x="53060" y="330479"/>
                  </a:lnTo>
                  <a:lnTo>
                    <a:pt x="52489" y="333997"/>
                  </a:lnTo>
                  <a:lnTo>
                    <a:pt x="52387" y="334670"/>
                  </a:lnTo>
                  <a:lnTo>
                    <a:pt x="55168" y="335419"/>
                  </a:lnTo>
                  <a:lnTo>
                    <a:pt x="58191" y="336461"/>
                  </a:lnTo>
                  <a:lnTo>
                    <a:pt x="59029" y="336740"/>
                  </a:lnTo>
                  <a:lnTo>
                    <a:pt x="59499" y="336270"/>
                  </a:lnTo>
                  <a:lnTo>
                    <a:pt x="59397" y="336854"/>
                  </a:lnTo>
                  <a:lnTo>
                    <a:pt x="59309" y="337324"/>
                  </a:lnTo>
                  <a:lnTo>
                    <a:pt x="54978" y="336854"/>
                  </a:lnTo>
                  <a:lnTo>
                    <a:pt x="50558" y="335711"/>
                  </a:lnTo>
                  <a:lnTo>
                    <a:pt x="50660" y="333997"/>
                  </a:lnTo>
                  <a:lnTo>
                    <a:pt x="50749" y="332295"/>
                  </a:lnTo>
                  <a:lnTo>
                    <a:pt x="50850" y="330479"/>
                  </a:lnTo>
                  <a:lnTo>
                    <a:pt x="49022" y="330479"/>
                  </a:lnTo>
                  <a:lnTo>
                    <a:pt x="47294" y="339598"/>
                  </a:lnTo>
                  <a:lnTo>
                    <a:pt x="60363" y="340741"/>
                  </a:lnTo>
                  <a:lnTo>
                    <a:pt x="72567" y="339890"/>
                  </a:lnTo>
                  <a:lnTo>
                    <a:pt x="76746" y="337324"/>
                  </a:lnTo>
                  <a:lnTo>
                    <a:pt x="77508" y="336854"/>
                  </a:lnTo>
                  <a:lnTo>
                    <a:pt x="78041" y="336270"/>
                  </a:lnTo>
                  <a:lnTo>
                    <a:pt x="81127" y="332295"/>
                  </a:lnTo>
                  <a:lnTo>
                    <a:pt x="81521" y="332752"/>
                  </a:lnTo>
                  <a:lnTo>
                    <a:pt x="81673" y="332981"/>
                  </a:lnTo>
                  <a:lnTo>
                    <a:pt x="80733" y="333997"/>
                  </a:lnTo>
                  <a:lnTo>
                    <a:pt x="80352" y="334479"/>
                  </a:lnTo>
                  <a:lnTo>
                    <a:pt x="79197" y="336080"/>
                  </a:lnTo>
                  <a:lnTo>
                    <a:pt x="77571" y="337324"/>
                  </a:lnTo>
                  <a:lnTo>
                    <a:pt x="76225" y="338836"/>
                  </a:lnTo>
                  <a:lnTo>
                    <a:pt x="83718" y="337134"/>
                  </a:lnTo>
                  <a:lnTo>
                    <a:pt x="92278" y="336461"/>
                  </a:lnTo>
                  <a:lnTo>
                    <a:pt x="92671" y="334670"/>
                  </a:lnTo>
                  <a:lnTo>
                    <a:pt x="92710" y="334479"/>
                  </a:lnTo>
                  <a:lnTo>
                    <a:pt x="92760" y="334238"/>
                  </a:lnTo>
                  <a:lnTo>
                    <a:pt x="98513" y="332473"/>
                  </a:lnTo>
                  <a:lnTo>
                    <a:pt x="106400" y="330288"/>
                  </a:lnTo>
                  <a:lnTo>
                    <a:pt x="106438" y="329996"/>
                  </a:lnTo>
                  <a:lnTo>
                    <a:pt x="106006" y="329996"/>
                  </a:lnTo>
                  <a:lnTo>
                    <a:pt x="106197" y="329907"/>
                  </a:lnTo>
                  <a:lnTo>
                    <a:pt x="106324" y="329996"/>
                  </a:lnTo>
                  <a:lnTo>
                    <a:pt x="106362" y="329831"/>
                  </a:lnTo>
                  <a:lnTo>
                    <a:pt x="106514" y="329336"/>
                  </a:lnTo>
                  <a:lnTo>
                    <a:pt x="106629" y="328396"/>
                  </a:lnTo>
                  <a:lnTo>
                    <a:pt x="106553" y="329095"/>
                  </a:lnTo>
                  <a:lnTo>
                    <a:pt x="106514" y="329336"/>
                  </a:lnTo>
                  <a:lnTo>
                    <a:pt x="106464" y="329780"/>
                  </a:lnTo>
                  <a:lnTo>
                    <a:pt x="118313" y="324116"/>
                  </a:lnTo>
                  <a:lnTo>
                    <a:pt x="121577" y="322503"/>
                  </a:lnTo>
                  <a:lnTo>
                    <a:pt x="126492" y="319836"/>
                  </a:lnTo>
                  <a:lnTo>
                    <a:pt x="128600" y="317563"/>
                  </a:lnTo>
                  <a:lnTo>
                    <a:pt x="130048" y="313664"/>
                  </a:lnTo>
                  <a:lnTo>
                    <a:pt x="130721" y="312039"/>
                  </a:lnTo>
                  <a:lnTo>
                    <a:pt x="131394" y="310248"/>
                  </a:lnTo>
                  <a:lnTo>
                    <a:pt x="132448" y="307962"/>
                  </a:lnTo>
                  <a:lnTo>
                    <a:pt x="132448" y="306158"/>
                  </a:lnTo>
                  <a:lnTo>
                    <a:pt x="124523" y="311111"/>
                  </a:lnTo>
                  <a:lnTo>
                    <a:pt x="116230" y="315569"/>
                  </a:lnTo>
                  <a:lnTo>
                    <a:pt x="107924" y="319455"/>
                  </a:lnTo>
                  <a:lnTo>
                    <a:pt x="107924" y="322503"/>
                  </a:lnTo>
                  <a:lnTo>
                    <a:pt x="107810" y="323062"/>
                  </a:lnTo>
                  <a:lnTo>
                    <a:pt x="107746" y="323354"/>
                  </a:lnTo>
                  <a:lnTo>
                    <a:pt x="107645" y="325920"/>
                  </a:lnTo>
                  <a:lnTo>
                    <a:pt x="106730" y="327621"/>
                  </a:lnTo>
                  <a:lnTo>
                    <a:pt x="106705" y="327787"/>
                  </a:lnTo>
                  <a:lnTo>
                    <a:pt x="106464" y="328015"/>
                  </a:lnTo>
                  <a:lnTo>
                    <a:pt x="106616" y="327787"/>
                  </a:lnTo>
                  <a:lnTo>
                    <a:pt x="106730" y="327621"/>
                  </a:lnTo>
                  <a:lnTo>
                    <a:pt x="107162" y="324116"/>
                  </a:lnTo>
                  <a:lnTo>
                    <a:pt x="107251" y="323354"/>
                  </a:lnTo>
                  <a:lnTo>
                    <a:pt x="107365" y="322503"/>
                  </a:lnTo>
                  <a:lnTo>
                    <a:pt x="107924" y="322503"/>
                  </a:lnTo>
                  <a:lnTo>
                    <a:pt x="107924" y="319455"/>
                  </a:lnTo>
                  <a:lnTo>
                    <a:pt x="107683" y="319557"/>
                  </a:lnTo>
                  <a:lnTo>
                    <a:pt x="98996" y="323062"/>
                  </a:lnTo>
                  <a:lnTo>
                    <a:pt x="94818" y="324535"/>
                  </a:lnTo>
                  <a:lnTo>
                    <a:pt x="94818" y="327621"/>
                  </a:lnTo>
                  <a:lnTo>
                    <a:pt x="94488" y="328396"/>
                  </a:lnTo>
                  <a:lnTo>
                    <a:pt x="94373" y="329336"/>
                  </a:lnTo>
                  <a:lnTo>
                    <a:pt x="94246" y="329996"/>
                  </a:lnTo>
                  <a:lnTo>
                    <a:pt x="93078" y="332752"/>
                  </a:lnTo>
                  <a:lnTo>
                    <a:pt x="93027" y="332981"/>
                  </a:lnTo>
                  <a:lnTo>
                    <a:pt x="91986" y="334479"/>
                  </a:lnTo>
                  <a:lnTo>
                    <a:pt x="92989" y="332981"/>
                  </a:lnTo>
                  <a:lnTo>
                    <a:pt x="93078" y="332752"/>
                  </a:lnTo>
                  <a:lnTo>
                    <a:pt x="93179" y="332295"/>
                  </a:lnTo>
                  <a:lnTo>
                    <a:pt x="93827" y="329336"/>
                  </a:lnTo>
                  <a:lnTo>
                    <a:pt x="93941" y="328764"/>
                  </a:lnTo>
                  <a:lnTo>
                    <a:pt x="94030" y="328396"/>
                  </a:lnTo>
                  <a:lnTo>
                    <a:pt x="94107" y="328015"/>
                  </a:lnTo>
                  <a:lnTo>
                    <a:pt x="94195" y="327621"/>
                  </a:lnTo>
                  <a:lnTo>
                    <a:pt x="94818" y="327621"/>
                  </a:lnTo>
                  <a:lnTo>
                    <a:pt x="94818" y="324535"/>
                  </a:lnTo>
                  <a:lnTo>
                    <a:pt x="92583" y="325310"/>
                  </a:lnTo>
                  <a:lnTo>
                    <a:pt x="85026" y="327621"/>
                  </a:lnTo>
                  <a:lnTo>
                    <a:pt x="84848" y="327621"/>
                  </a:lnTo>
                  <a:lnTo>
                    <a:pt x="78689" y="329095"/>
                  </a:lnTo>
                  <a:lnTo>
                    <a:pt x="71996" y="329996"/>
                  </a:lnTo>
                  <a:lnTo>
                    <a:pt x="71424" y="329996"/>
                  </a:lnTo>
                  <a:lnTo>
                    <a:pt x="71424" y="329336"/>
                  </a:lnTo>
                  <a:lnTo>
                    <a:pt x="70840" y="329336"/>
                  </a:lnTo>
                  <a:lnTo>
                    <a:pt x="108610" y="316331"/>
                  </a:lnTo>
                  <a:lnTo>
                    <a:pt x="130721" y="302641"/>
                  </a:lnTo>
                  <a:lnTo>
                    <a:pt x="132727" y="301307"/>
                  </a:lnTo>
                  <a:lnTo>
                    <a:pt x="133934" y="299707"/>
                  </a:lnTo>
                  <a:close/>
                </a:path>
                <a:path w="2320290" h="582930">
                  <a:moveTo>
                    <a:pt x="148780" y="237261"/>
                  </a:moveTo>
                  <a:lnTo>
                    <a:pt x="147916" y="236308"/>
                  </a:lnTo>
                  <a:lnTo>
                    <a:pt x="143598" y="234797"/>
                  </a:lnTo>
                  <a:lnTo>
                    <a:pt x="137452" y="234035"/>
                  </a:lnTo>
                  <a:lnTo>
                    <a:pt x="133121" y="232803"/>
                  </a:lnTo>
                  <a:lnTo>
                    <a:pt x="99479" y="216839"/>
                  </a:lnTo>
                  <a:lnTo>
                    <a:pt x="98996" y="216458"/>
                  </a:lnTo>
                  <a:lnTo>
                    <a:pt x="98425" y="216166"/>
                  </a:lnTo>
                  <a:lnTo>
                    <a:pt x="98513" y="215417"/>
                  </a:lnTo>
                  <a:lnTo>
                    <a:pt x="108635" y="221538"/>
                  </a:lnTo>
                  <a:lnTo>
                    <a:pt x="119659" y="226047"/>
                  </a:lnTo>
                  <a:lnTo>
                    <a:pt x="131203" y="229323"/>
                  </a:lnTo>
                  <a:lnTo>
                    <a:pt x="142824" y="231749"/>
                  </a:lnTo>
                  <a:lnTo>
                    <a:pt x="141478" y="225285"/>
                  </a:lnTo>
                  <a:lnTo>
                    <a:pt x="133985" y="222440"/>
                  </a:lnTo>
                  <a:lnTo>
                    <a:pt x="126111" y="218744"/>
                  </a:lnTo>
                  <a:lnTo>
                    <a:pt x="121780" y="215696"/>
                  </a:lnTo>
                  <a:lnTo>
                    <a:pt x="113042" y="211988"/>
                  </a:lnTo>
                  <a:lnTo>
                    <a:pt x="96786" y="207721"/>
                  </a:lnTo>
                  <a:lnTo>
                    <a:pt x="90157" y="206286"/>
                  </a:lnTo>
                  <a:lnTo>
                    <a:pt x="91859" y="213347"/>
                  </a:lnTo>
                  <a:lnTo>
                    <a:pt x="129095" y="237959"/>
                  </a:lnTo>
                  <a:lnTo>
                    <a:pt x="142532" y="239547"/>
                  </a:lnTo>
                  <a:lnTo>
                    <a:pt x="146088" y="238975"/>
                  </a:lnTo>
                  <a:lnTo>
                    <a:pt x="147243" y="237553"/>
                  </a:lnTo>
                  <a:lnTo>
                    <a:pt x="148780" y="237261"/>
                  </a:lnTo>
                  <a:close/>
                </a:path>
                <a:path w="2320290" h="582930">
                  <a:moveTo>
                    <a:pt x="151193" y="266915"/>
                  </a:moveTo>
                  <a:lnTo>
                    <a:pt x="146481" y="267576"/>
                  </a:lnTo>
                  <a:lnTo>
                    <a:pt x="141770" y="268719"/>
                  </a:lnTo>
                  <a:lnTo>
                    <a:pt x="130149" y="270332"/>
                  </a:lnTo>
                  <a:lnTo>
                    <a:pt x="121869" y="271094"/>
                  </a:lnTo>
                  <a:lnTo>
                    <a:pt x="114477" y="270052"/>
                  </a:lnTo>
                  <a:lnTo>
                    <a:pt x="112839" y="270052"/>
                  </a:lnTo>
                  <a:lnTo>
                    <a:pt x="112839" y="269481"/>
                  </a:lnTo>
                  <a:lnTo>
                    <a:pt x="120942" y="269392"/>
                  </a:lnTo>
                  <a:lnTo>
                    <a:pt x="128943" y="268452"/>
                  </a:lnTo>
                  <a:lnTo>
                    <a:pt x="136867" y="266915"/>
                  </a:lnTo>
                  <a:lnTo>
                    <a:pt x="144754" y="265010"/>
                  </a:lnTo>
                  <a:lnTo>
                    <a:pt x="150672" y="263004"/>
                  </a:lnTo>
                  <a:lnTo>
                    <a:pt x="148120" y="262534"/>
                  </a:lnTo>
                  <a:lnTo>
                    <a:pt x="146088" y="260832"/>
                  </a:lnTo>
                  <a:lnTo>
                    <a:pt x="143979" y="259410"/>
                  </a:lnTo>
                  <a:lnTo>
                    <a:pt x="136486" y="260451"/>
                  </a:lnTo>
                  <a:lnTo>
                    <a:pt x="129171" y="260159"/>
                  </a:lnTo>
                  <a:lnTo>
                    <a:pt x="113411" y="260159"/>
                  </a:lnTo>
                  <a:lnTo>
                    <a:pt x="106019" y="262356"/>
                  </a:lnTo>
                  <a:lnTo>
                    <a:pt x="99288" y="266623"/>
                  </a:lnTo>
                  <a:lnTo>
                    <a:pt x="95732" y="268719"/>
                  </a:lnTo>
                  <a:lnTo>
                    <a:pt x="123685" y="276834"/>
                  </a:lnTo>
                  <a:lnTo>
                    <a:pt x="131483" y="276148"/>
                  </a:lnTo>
                  <a:lnTo>
                    <a:pt x="139471" y="274701"/>
                  </a:lnTo>
                  <a:lnTo>
                    <a:pt x="142824" y="273939"/>
                  </a:lnTo>
                  <a:lnTo>
                    <a:pt x="149466" y="272046"/>
                  </a:lnTo>
                  <a:lnTo>
                    <a:pt x="151193" y="266915"/>
                  </a:lnTo>
                  <a:close/>
                </a:path>
                <a:path w="2320290" h="582930">
                  <a:moveTo>
                    <a:pt x="154838" y="314045"/>
                  </a:moveTo>
                  <a:lnTo>
                    <a:pt x="149936" y="316522"/>
                  </a:lnTo>
                  <a:lnTo>
                    <a:pt x="146481" y="321081"/>
                  </a:lnTo>
                  <a:lnTo>
                    <a:pt x="142252" y="324688"/>
                  </a:lnTo>
                  <a:lnTo>
                    <a:pt x="107365" y="346443"/>
                  </a:lnTo>
                  <a:lnTo>
                    <a:pt x="101282" y="347395"/>
                  </a:lnTo>
                  <a:lnTo>
                    <a:pt x="100050" y="347776"/>
                  </a:lnTo>
                  <a:lnTo>
                    <a:pt x="100050" y="347103"/>
                  </a:lnTo>
                  <a:lnTo>
                    <a:pt x="99771" y="347103"/>
                  </a:lnTo>
                  <a:lnTo>
                    <a:pt x="108940" y="344055"/>
                  </a:lnTo>
                  <a:lnTo>
                    <a:pt x="141605" y="320306"/>
                  </a:lnTo>
                  <a:lnTo>
                    <a:pt x="142532" y="319074"/>
                  </a:lnTo>
                  <a:lnTo>
                    <a:pt x="139369" y="320306"/>
                  </a:lnTo>
                  <a:lnTo>
                    <a:pt x="134467" y="319074"/>
                  </a:lnTo>
                  <a:lnTo>
                    <a:pt x="129667" y="320497"/>
                  </a:lnTo>
                  <a:lnTo>
                    <a:pt x="123215" y="325158"/>
                  </a:lnTo>
                  <a:lnTo>
                    <a:pt x="116103" y="328764"/>
                  </a:lnTo>
                  <a:lnTo>
                    <a:pt x="108991" y="330669"/>
                  </a:lnTo>
                  <a:lnTo>
                    <a:pt x="101498" y="335419"/>
                  </a:lnTo>
                  <a:lnTo>
                    <a:pt x="95440" y="342265"/>
                  </a:lnTo>
                  <a:lnTo>
                    <a:pt x="89192" y="347395"/>
                  </a:lnTo>
                  <a:lnTo>
                    <a:pt x="86893" y="349199"/>
                  </a:lnTo>
                  <a:lnTo>
                    <a:pt x="84493" y="350913"/>
                  </a:lnTo>
                  <a:lnTo>
                    <a:pt x="82943" y="351955"/>
                  </a:lnTo>
                  <a:lnTo>
                    <a:pt x="79108" y="353568"/>
                  </a:lnTo>
                  <a:lnTo>
                    <a:pt x="79133" y="353860"/>
                  </a:lnTo>
                  <a:lnTo>
                    <a:pt x="79248" y="354901"/>
                  </a:lnTo>
                  <a:lnTo>
                    <a:pt x="79362" y="356235"/>
                  </a:lnTo>
                  <a:lnTo>
                    <a:pt x="79489" y="357847"/>
                  </a:lnTo>
                  <a:lnTo>
                    <a:pt x="82981" y="358889"/>
                  </a:lnTo>
                  <a:lnTo>
                    <a:pt x="98742" y="358889"/>
                  </a:lnTo>
                  <a:lnTo>
                    <a:pt x="101790" y="356476"/>
                  </a:lnTo>
                  <a:lnTo>
                    <a:pt x="101955" y="356235"/>
                  </a:lnTo>
                  <a:lnTo>
                    <a:pt x="102730" y="355714"/>
                  </a:lnTo>
                  <a:lnTo>
                    <a:pt x="102920" y="355574"/>
                  </a:lnTo>
                  <a:lnTo>
                    <a:pt x="102882" y="355371"/>
                  </a:lnTo>
                  <a:lnTo>
                    <a:pt x="104762" y="350532"/>
                  </a:lnTo>
                  <a:lnTo>
                    <a:pt x="105384" y="350532"/>
                  </a:lnTo>
                  <a:lnTo>
                    <a:pt x="104952" y="351294"/>
                  </a:lnTo>
                  <a:lnTo>
                    <a:pt x="104876" y="351955"/>
                  </a:lnTo>
                  <a:lnTo>
                    <a:pt x="104190" y="354520"/>
                  </a:lnTo>
                  <a:lnTo>
                    <a:pt x="102933" y="355574"/>
                  </a:lnTo>
                  <a:lnTo>
                    <a:pt x="102743" y="355714"/>
                  </a:lnTo>
                  <a:lnTo>
                    <a:pt x="101955" y="356235"/>
                  </a:lnTo>
                  <a:lnTo>
                    <a:pt x="101815" y="356476"/>
                  </a:lnTo>
                  <a:lnTo>
                    <a:pt x="100342" y="358889"/>
                  </a:lnTo>
                  <a:lnTo>
                    <a:pt x="101892" y="358889"/>
                  </a:lnTo>
                  <a:lnTo>
                    <a:pt x="109283" y="356235"/>
                  </a:lnTo>
                  <a:lnTo>
                    <a:pt x="110337" y="355574"/>
                  </a:lnTo>
                  <a:lnTo>
                    <a:pt x="113131" y="353860"/>
                  </a:lnTo>
                  <a:lnTo>
                    <a:pt x="114782" y="350532"/>
                  </a:lnTo>
                  <a:lnTo>
                    <a:pt x="115341" y="349389"/>
                  </a:lnTo>
                  <a:lnTo>
                    <a:pt x="115531" y="347776"/>
                  </a:lnTo>
                  <a:lnTo>
                    <a:pt x="115620" y="347103"/>
                  </a:lnTo>
                  <a:lnTo>
                    <a:pt x="115722" y="346252"/>
                  </a:lnTo>
                  <a:lnTo>
                    <a:pt x="116281" y="346252"/>
                  </a:lnTo>
                  <a:lnTo>
                    <a:pt x="116103" y="347103"/>
                  </a:lnTo>
                  <a:lnTo>
                    <a:pt x="116103" y="349770"/>
                  </a:lnTo>
                  <a:lnTo>
                    <a:pt x="115328" y="351663"/>
                  </a:lnTo>
                  <a:lnTo>
                    <a:pt x="114287" y="353860"/>
                  </a:lnTo>
                  <a:lnTo>
                    <a:pt x="120548" y="351663"/>
                  </a:lnTo>
                  <a:lnTo>
                    <a:pt x="120675" y="351663"/>
                  </a:lnTo>
                  <a:lnTo>
                    <a:pt x="127406" y="347103"/>
                  </a:lnTo>
                  <a:lnTo>
                    <a:pt x="127546" y="347103"/>
                  </a:lnTo>
                  <a:lnTo>
                    <a:pt x="127571" y="346252"/>
                  </a:lnTo>
                  <a:lnTo>
                    <a:pt x="127584" y="345922"/>
                  </a:lnTo>
                  <a:lnTo>
                    <a:pt x="127368" y="345922"/>
                  </a:lnTo>
                  <a:lnTo>
                    <a:pt x="127584" y="345757"/>
                  </a:lnTo>
                  <a:lnTo>
                    <a:pt x="127660" y="344055"/>
                  </a:lnTo>
                  <a:lnTo>
                    <a:pt x="127723" y="342265"/>
                  </a:lnTo>
                  <a:lnTo>
                    <a:pt x="127825" y="339420"/>
                  </a:lnTo>
                  <a:lnTo>
                    <a:pt x="128193" y="342265"/>
                  </a:lnTo>
                  <a:lnTo>
                    <a:pt x="128130" y="342836"/>
                  </a:lnTo>
                  <a:lnTo>
                    <a:pt x="127622" y="345122"/>
                  </a:lnTo>
                  <a:lnTo>
                    <a:pt x="127584" y="345757"/>
                  </a:lnTo>
                  <a:lnTo>
                    <a:pt x="153784" y="321360"/>
                  </a:lnTo>
                  <a:lnTo>
                    <a:pt x="154838" y="314045"/>
                  </a:lnTo>
                  <a:close/>
                </a:path>
                <a:path w="2320290" h="582930">
                  <a:moveTo>
                    <a:pt x="155028" y="208572"/>
                  </a:moveTo>
                  <a:lnTo>
                    <a:pt x="152247" y="204952"/>
                  </a:lnTo>
                  <a:lnTo>
                    <a:pt x="149364" y="201345"/>
                  </a:lnTo>
                  <a:lnTo>
                    <a:pt x="147066" y="197446"/>
                  </a:lnTo>
                  <a:lnTo>
                    <a:pt x="145808" y="195453"/>
                  </a:lnTo>
                  <a:lnTo>
                    <a:pt x="144360" y="191274"/>
                  </a:lnTo>
                  <a:lnTo>
                    <a:pt x="143306" y="189953"/>
                  </a:lnTo>
                  <a:lnTo>
                    <a:pt x="142443" y="188810"/>
                  </a:lnTo>
                  <a:lnTo>
                    <a:pt x="139661" y="187096"/>
                  </a:lnTo>
                  <a:lnTo>
                    <a:pt x="138506" y="185953"/>
                  </a:lnTo>
                  <a:lnTo>
                    <a:pt x="133502" y="181305"/>
                  </a:lnTo>
                  <a:lnTo>
                    <a:pt x="128511" y="175691"/>
                  </a:lnTo>
                  <a:lnTo>
                    <a:pt x="124663" y="169989"/>
                  </a:lnTo>
                  <a:lnTo>
                    <a:pt x="121107" y="164769"/>
                  </a:lnTo>
                  <a:lnTo>
                    <a:pt x="115341" y="154698"/>
                  </a:lnTo>
                  <a:lnTo>
                    <a:pt x="115836" y="153174"/>
                  </a:lnTo>
                  <a:lnTo>
                    <a:pt x="117233" y="148805"/>
                  </a:lnTo>
                  <a:lnTo>
                    <a:pt x="117360" y="148424"/>
                  </a:lnTo>
                  <a:lnTo>
                    <a:pt x="117449" y="147370"/>
                  </a:lnTo>
                  <a:lnTo>
                    <a:pt x="117944" y="147370"/>
                  </a:lnTo>
                  <a:lnTo>
                    <a:pt x="116547" y="152793"/>
                  </a:lnTo>
                  <a:lnTo>
                    <a:pt x="116598" y="153174"/>
                  </a:lnTo>
                  <a:lnTo>
                    <a:pt x="119570" y="158965"/>
                  </a:lnTo>
                  <a:lnTo>
                    <a:pt x="141185" y="183578"/>
                  </a:lnTo>
                  <a:lnTo>
                    <a:pt x="141236" y="180276"/>
                  </a:lnTo>
                  <a:lnTo>
                    <a:pt x="140817" y="177596"/>
                  </a:lnTo>
                  <a:lnTo>
                    <a:pt x="140944" y="175691"/>
                  </a:lnTo>
                  <a:lnTo>
                    <a:pt x="141033" y="174345"/>
                  </a:lnTo>
                  <a:lnTo>
                    <a:pt x="141097" y="173316"/>
                  </a:lnTo>
                  <a:lnTo>
                    <a:pt x="142163" y="169989"/>
                  </a:lnTo>
                  <a:lnTo>
                    <a:pt x="142252" y="169697"/>
                  </a:lnTo>
                  <a:lnTo>
                    <a:pt x="142024" y="169164"/>
                  </a:lnTo>
                  <a:lnTo>
                    <a:pt x="131826" y="158369"/>
                  </a:lnTo>
                  <a:lnTo>
                    <a:pt x="127063" y="152793"/>
                  </a:lnTo>
                  <a:lnTo>
                    <a:pt x="123304" y="147370"/>
                  </a:lnTo>
                  <a:lnTo>
                    <a:pt x="122834" y="146710"/>
                  </a:lnTo>
                  <a:lnTo>
                    <a:pt x="122161" y="145580"/>
                  </a:lnTo>
                  <a:lnTo>
                    <a:pt x="119468" y="139674"/>
                  </a:lnTo>
                  <a:lnTo>
                    <a:pt x="119087" y="139496"/>
                  </a:lnTo>
                  <a:lnTo>
                    <a:pt x="116878" y="138163"/>
                  </a:lnTo>
                  <a:lnTo>
                    <a:pt x="116497" y="138163"/>
                  </a:lnTo>
                  <a:lnTo>
                    <a:pt x="116281" y="138163"/>
                  </a:lnTo>
                  <a:lnTo>
                    <a:pt x="116395" y="137871"/>
                  </a:lnTo>
                  <a:lnTo>
                    <a:pt x="116916" y="137871"/>
                  </a:lnTo>
                  <a:lnTo>
                    <a:pt x="117741" y="137299"/>
                  </a:lnTo>
                  <a:lnTo>
                    <a:pt x="119189" y="137680"/>
                  </a:lnTo>
                  <a:lnTo>
                    <a:pt x="119087" y="137299"/>
                  </a:lnTo>
                  <a:lnTo>
                    <a:pt x="118732" y="135877"/>
                  </a:lnTo>
                  <a:lnTo>
                    <a:pt x="116205" y="135597"/>
                  </a:lnTo>
                  <a:lnTo>
                    <a:pt x="116205" y="138379"/>
                  </a:lnTo>
                  <a:lnTo>
                    <a:pt x="112649" y="147370"/>
                  </a:lnTo>
                  <a:lnTo>
                    <a:pt x="112750" y="148424"/>
                  </a:lnTo>
                  <a:lnTo>
                    <a:pt x="112839" y="153174"/>
                  </a:lnTo>
                  <a:lnTo>
                    <a:pt x="111112" y="148805"/>
                  </a:lnTo>
                  <a:lnTo>
                    <a:pt x="112649" y="141008"/>
                  </a:lnTo>
                  <a:lnTo>
                    <a:pt x="116205" y="138379"/>
                  </a:lnTo>
                  <a:lnTo>
                    <a:pt x="116205" y="135597"/>
                  </a:lnTo>
                  <a:lnTo>
                    <a:pt x="112941" y="135216"/>
                  </a:lnTo>
                  <a:lnTo>
                    <a:pt x="110718" y="141871"/>
                  </a:lnTo>
                  <a:lnTo>
                    <a:pt x="110426" y="145580"/>
                  </a:lnTo>
                  <a:lnTo>
                    <a:pt x="110477" y="147370"/>
                  </a:lnTo>
                  <a:lnTo>
                    <a:pt x="135216" y="194437"/>
                  </a:lnTo>
                  <a:lnTo>
                    <a:pt x="154749" y="208762"/>
                  </a:lnTo>
                  <a:lnTo>
                    <a:pt x="155028" y="208572"/>
                  </a:lnTo>
                  <a:close/>
                </a:path>
                <a:path w="2320290" h="582930">
                  <a:moveTo>
                    <a:pt x="155067" y="212623"/>
                  </a:moveTo>
                  <a:lnTo>
                    <a:pt x="125717" y="189560"/>
                  </a:lnTo>
                  <a:lnTo>
                    <a:pt x="117843" y="182918"/>
                  </a:lnTo>
                  <a:lnTo>
                    <a:pt x="110718" y="180060"/>
                  </a:lnTo>
                  <a:lnTo>
                    <a:pt x="104584" y="176072"/>
                  </a:lnTo>
                  <a:lnTo>
                    <a:pt x="100253" y="172554"/>
                  </a:lnTo>
                  <a:lnTo>
                    <a:pt x="99961" y="172847"/>
                  </a:lnTo>
                  <a:lnTo>
                    <a:pt x="115874" y="208673"/>
                  </a:lnTo>
                  <a:lnTo>
                    <a:pt x="141960" y="222440"/>
                  </a:lnTo>
                  <a:lnTo>
                    <a:pt x="144360" y="217881"/>
                  </a:lnTo>
                  <a:lnTo>
                    <a:pt x="137439" y="214058"/>
                  </a:lnTo>
                  <a:lnTo>
                    <a:pt x="130695" y="209931"/>
                  </a:lnTo>
                  <a:lnTo>
                    <a:pt x="105156" y="185674"/>
                  </a:lnTo>
                  <a:lnTo>
                    <a:pt x="104381" y="184340"/>
                  </a:lnTo>
                  <a:lnTo>
                    <a:pt x="105156" y="184340"/>
                  </a:lnTo>
                  <a:lnTo>
                    <a:pt x="106502" y="187769"/>
                  </a:lnTo>
                  <a:lnTo>
                    <a:pt x="112458" y="193560"/>
                  </a:lnTo>
                  <a:lnTo>
                    <a:pt x="120243" y="199936"/>
                  </a:lnTo>
                  <a:lnTo>
                    <a:pt x="128841" y="205625"/>
                  </a:lnTo>
                  <a:lnTo>
                    <a:pt x="137947" y="210527"/>
                  </a:lnTo>
                  <a:lnTo>
                    <a:pt x="147243" y="214553"/>
                  </a:lnTo>
                  <a:lnTo>
                    <a:pt x="155067" y="212623"/>
                  </a:lnTo>
                  <a:close/>
                </a:path>
                <a:path w="2320290" h="582930">
                  <a:moveTo>
                    <a:pt x="173977" y="326212"/>
                  </a:moveTo>
                  <a:lnTo>
                    <a:pt x="171945" y="327533"/>
                  </a:lnTo>
                  <a:lnTo>
                    <a:pt x="170129" y="329145"/>
                  </a:lnTo>
                  <a:lnTo>
                    <a:pt x="168008" y="330288"/>
                  </a:lnTo>
                  <a:lnTo>
                    <a:pt x="166662" y="330962"/>
                  </a:lnTo>
                  <a:lnTo>
                    <a:pt x="163398" y="331901"/>
                  </a:lnTo>
                  <a:lnTo>
                    <a:pt x="162725" y="332473"/>
                  </a:lnTo>
                  <a:lnTo>
                    <a:pt x="162242" y="332765"/>
                  </a:lnTo>
                  <a:lnTo>
                    <a:pt x="159943" y="336854"/>
                  </a:lnTo>
                  <a:lnTo>
                    <a:pt x="159842" y="337045"/>
                  </a:lnTo>
                  <a:lnTo>
                    <a:pt x="154266" y="344639"/>
                  </a:lnTo>
                  <a:lnTo>
                    <a:pt x="148590" y="351104"/>
                  </a:lnTo>
                  <a:lnTo>
                    <a:pt x="139534" y="358419"/>
                  </a:lnTo>
                  <a:lnTo>
                    <a:pt x="136385" y="360883"/>
                  </a:lnTo>
                  <a:lnTo>
                    <a:pt x="133146" y="362165"/>
                  </a:lnTo>
                  <a:lnTo>
                    <a:pt x="132930" y="362318"/>
                  </a:lnTo>
                  <a:lnTo>
                    <a:pt x="131864" y="362889"/>
                  </a:lnTo>
                  <a:lnTo>
                    <a:pt x="131864" y="362165"/>
                  </a:lnTo>
                  <a:lnTo>
                    <a:pt x="134696" y="360883"/>
                  </a:lnTo>
                  <a:lnTo>
                    <a:pt x="137731" y="359562"/>
                  </a:lnTo>
                  <a:lnTo>
                    <a:pt x="143357" y="353377"/>
                  </a:lnTo>
                  <a:lnTo>
                    <a:pt x="151091" y="344449"/>
                  </a:lnTo>
                  <a:lnTo>
                    <a:pt x="154457" y="339318"/>
                  </a:lnTo>
                  <a:lnTo>
                    <a:pt x="157530" y="334086"/>
                  </a:lnTo>
                  <a:lnTo>
                    <a:pt x="152730" y="333895"/>
                  </a:lnTo>
                  <a:lnTo>
                    <a:pt x="152539" y="333705"/>
                  </a:lnTo>
                  <a:lnTo>
                    <a:pt x="152476" y="333476"/>
                  </a:lnTo>
                  <a:lnTo>
                    <a:pt x="154165" y="328104"/>
                  </a:lnTo>
                  <a:lnTo>
                    <a:pt x="153314" y="327063"/>
                  </a:lnTo>
                  <a:lnTo>
                    <a:pt x="150126" y="330288"/>
                  </a:lnTo>
                  <a:lnTo>
                    <a:pt x="147154" y="333705"/>
                  </a:lnTo>
                  <a:lnTo>
                    <a:pt x="143789" y="336854"/>
                  </a:lnTo>
                  <a:lnTo>
                    <a:pt x="140817" y="339699"/>
                  </a:lnTo>
                  <a:lnTo>
                    <a:pt x="136385" y="342646"/>
                  </a:lnTo>
                  <a:lnTo>
                    <a:pt x="129171" y="351104"/>
                  </a:lnTo>
                  <a:lnTo>
                    <a:pt x="125628" y="358419"/>
                  </a:lnTo>
                  <a:lnTo>
                    <a:pt x="119862" y="365353"/>
                  </a:lnTo>
                  <a:lnTo>
                    <a:pt x="114376" y="370674"/>
                  </a:lnTo>
                  <a:lnTo>
                    <a:pt x="114287" y="371144"/>
                  </a:lnTo>
                  <a:lnTo>
                    <a:pt x="113690" y="373240"/>
                  </a:lnTo>
                  <a:lnTo>
                    <a:pt x="113614" y="373519"/>
                  </a:lnTo>
                  <a:lnTo>
                    <a:pt x="115951" y="374764"/>
                  </a:lnTo>
                  <a:lnTo>
                    <a:pt x="117551" y="375424"/>
                  </a:lnTo>
                  <a:lnTo>
                    <a:pt x="120675" y="376085"/>
                  </a:lnTo>
                  <a:lnTo>
                    <a:pt x="115049" y="376085"/>
                  </a:lnTo>
                  <a:lnTo>
                    <a:pt x="112750" y="373811"/>
                  </a:lnTo>
                  <a:lnTo>
                    <a:pt x="112356" y="372478"/>
                  </a:lnTo>
                  <a:lnTo>
                    <a:pt x="110058" y="373240"/>
                  </a:lnTo>
                  <a:lnTo>
                    <a:pt x="109283" y="379323"/>
                  </a:lnTo>
                  <a:lnTo>
                    <a:pt x="119189" y="378180"/>
                  </a:lnTo>
                  <a:lnTo>
                    <a:pt x="122923" y="377418"/>
                  </a:lnTo>
                  <a:lnTo>
                    <a:pt x="127736" y="376567"/>
                  </a:lnTo>
                  <a:lnTo>
                    <a:pt x="128346" y="376275"/>
                  </a:lnTo>
                  <a:lnTo>
                    <a:pt x="128752" y="376085"/>
                  </a:lnTo>
                  <a:lnTo>
                    <a:pt x="131584" y="374764"/>
                  </a:lnTo>
                  <a:lnTo>
                    <a:pt x="134670" y="371144"/>
                  </a:lnTo>
                  <a:lnTo>
                    <a:pt x="136601" y="368871"/>
                  </a:lnTo>
                  <a:lnTo>
                    <a:pt x="138404" y="366014"/>
                  </a:lnTo>
                  <a:lnTo>
                    <a:pt x="138531" y="365353"/>
                  </a:lnTo>
                  <a:lnTo>
                    <a:pt x="138645" y="364782"/>
                  </a:lnTo>
                  <a:lnTo>
                    <a:pt x="138734" y="364312"/>
                  </a:lnTo>
                  <a:lnTo>
                    <a:pt x="138811" y="363931"/>
                  </a:lnTo>
                  <a:lnTo>
                    <a:pt x="138925" y="363359"/>
                  </a:lnTo>
                  <a:lnTo>
                    <a:pt x="138976" y="363067"/>
                  </a:lnTo>
                  <a:lnTo>
                    <a:pt x="139534" y="363067"/>
                  </a:lnTo>
                  <a:lnTo>
                    <a:pt x="139446" y="363359"/>
                  </a:lnTo>
                  <a:lnTo>
                    <a:pt x="139357" y="363639"/>
                  </a:lnTo>
                  <a:lnTo>
                    <a:pt x="139268" y="363931"/>
                  </a:lnTo>
                  <a:lnTo>
                    <a:pt x="139204" y="364782"/>
                  </a:lnTo>
                  <a:lnTo>
                    <a:pt x="138887" y="367157"/>
                  </a:lnTo>
                  <a:lnTo>
                    <a:pt x="137160" y="369531"/>
                  </a:lnTo>
                  <a:lnTo>
                    <a:pt x="136004" y="372097"/>
                  </a:lnTo>
                  <a:lnTo>
                    <a:pt x="142633" y="368871"/>
                  </a:lnTo>
                  <a:lnTo>
                    <a:pt x="148209" y="364782"/>
                  </a:lnTo>
                  <a:lnTo>
                    <a:pt x="148158" y="364312"/>
                  </a:lnTo>
                  <a:lnTo>
                    <a:pt x="148120" y="363931"/>
                  </a:lnTo>
                  <a:lnTo>
                    <a:pt x="147320" y="364236"/>
                  </a:lnTo>
                  <a:lnTo>
                    <a:pt x="148018" y="363931"/>
                  </a:lnTo>
                  <a:lnTo>
                    <a:pt x="147955" y="362318"/>
                  </a:lnTo>
                  <a:lnTo>
                    <a:pt x="147828" y="363359"/>
                  </a:lnTo>
                  <a:lnTo>
                    <a:pt x="147942" y="362165"/>
                  </a:lnTo>
                  <a:lnTo>
                    <a:pt x="147802" y="360883"/>
                  </a:lnTo>
                  <a:lnTo>
                    <a:pt x="147701" y="359943"/>
                  </a:lnTo>
                  <a:lnTo>
                    <a:pt x="147662" y="359562"/>
                  </a:lnTo>
                  <a:lnTo>
                    <a:pt x="147548" y="358419"/>
                  </a:lnTo>
                  <a:lnTo>
                    <a:pt x="147485" y="357847"/>
                  </a:lnTo>
                  <a:lnTo>
                    <a:pt x="147396" y="356997"/>
                  </a:lnTo>
                  <a:lnTo>
                    <a:pt x="147345" y="356514"/>
                  </a:lnTo>
                  <a:lnTo>
                    <a:pt x="147828" y="356514"/>
                  </a:lnTo>
                  <a:lnTo>
                    <a:pt x="147891" y="356997"/>
                  </a:lnTo>
                  <a:lnTo>
                    <a:pt x="148018" y="357847"/>
                  </a:lnTo>
                  <a:lnTo>
                    <a:pt x="148120" y="363931"/>
                  </a:lnTo>
                  <a:lnTo>
                    <a:pt x="148691" y="363639"/>
                  </a:lnTo>
                  <a:lnTo>
                    <a:pt x="155232" y="356997"/>
                  </a:lnTo>
                  <a:lnTo>
                    <a:pt x="155511" y="356514"/>
                  </a:lnTo>
                  <a:lnTo>
                    <a:pt x="156959" y="353860"/>
                  </a:lnTo>
                  <a:lnTo>
                    <a:pt x="157187" y="351853"/>
                  </a:lnTo>
                  <a:lnTo>
                    <a:pt x="157264" y="351104"/>
                  </a:lnTo>
                  <a:lnTo>
                    <a:pt x="157340" y="350431"/>
                  </a:lnTo>
                  <a:lnTo>
                    <a:pt x="157441" y="349580"/>
                  </a:lnTo>
                  <a:lnTo>
                    <a:pt x="156832" y="347078"/>
                  </a:lnTo>
                  <a:lnTo>
                    <a:pt x="156768" y="346824"/>
                  </a:lnTo>
                  <a:lnTo>
                    <a:pt x="157530" y="347078"/>
                  </a:lnTo>
                  <a:lnTo>
                    <a:pt x="157353" y="347078"/>
                  </a:lnTo>
                  <a:lnTo>
                    <a:pt x="157632" y="348348"/>
                  </a:lnTo>
                  <a:lnTo>
                    <a:pt x="158013" y="350431"/>
                  </a:lnTo>
                  <a:lnTo>
                    <a:pt x="158102" y="351104"/>
                  </a:lnTo>
                  <a:lnTo>
                    <a:pt x="158203" y="351853"/>
                  </a:lnTo>
                  <a:lnTo>
                    <a:pt x="158013" y="353377"/>
                  </a:lnTo>
                  <a:lnTo>
                    <a:pt x="162826" y="347078"/>
                  </a:lnTo>
                  <a:lnTo>
                    <a:pt x="163004" y="346824"/>
                  </a:lnTo>
                  <a:lnTo>
                    <a:pt x="167144" y="340436"/>
                  </a:lnTo>
                  <a:lnTo>
                    <a:pt x="170878" y="333476"/>
                  </a:lnTo>
                  <a:lnTo>
                    <a:pt x="173977" y="326212"/>
                  </a:lnTo>
                  <a:close/>
                </a:path>
                <a:path w="2320290" h="582930">
                  <a:moveTo>
                    <a:pt x="183870" y="26504"/>
                  </a:moveTo>
                  <a:lnTo>
                    <a:pt x="183680" y="22720"/>
                  </a:lnTo>
                  <a:lnTo>
                    <a:pt x="178676" y="22987"/>
                  </a:lnTo>
                  <a:lnTo>
                    <a:pt x="175983" y="22618"/>
                  </a:lnTo>
                  <a:lnTo>
                    <a:pt x="167335" y="23380"/>
                  </a:lnTo>
                  <a:lnTo>
                    <a:pt x="170218" y="27647"/>
                  </a:lnTo>
                  <a:lnTo>
                    <a:pt x="166382" y="33261"/>
                  </a:lnTo>
                  <a:lnTo>
                    <a:pt x="163779" y="36779"/>
                  </a:lnTo>
                  <a:lnTo>
                    <a:pt x="156337" y="45745"/>
                  </a:lnTo>
                  <a:lnTo>
                    <a:pt x="149466" y="54559"/>
                  </a:lnTo>
                  <a:lnTo>
                    <a:pt x="145872" y="64350"/>
                  </a:lnTo>
                  <a:lnTo>
                    <a:pt x="148209" y="76200"/>
                  </a:lnTo>
                  <a:lnTo>
                    <a:pt x="150329" y="80759"/>
                  </a:lnTo>
                  <a:lnTo>
                    <a:pt x="154266" y="86093"/>
                  </a:lnTo>
                  <a:lnTo>
                    <a:pt x="158203" y="89027"/>
                  </a:lnTo>
                  <a:lnTo>
                    <a:pt x="155625" y="78232"/>
                  </a:lnTo>
                  <a:lnTo>
                    <a:pt x="157454" y="67259"/>
                  </a:lnTo>
                  <a:lnTo>
                    <a:pt x="162293" y="56845"/>
                  </a:lnTo>
                  <a:lnTo>
                    <a:pt x="168681" y="47701"/>
                  </a:lnTo>
                  <a:lnTo>
                    <a:pt x="177685" y="37426"/>
                  </a:lnTo>
                  <a:lnTo>
                    <a:pt x="182079" y="31407"/>
                  </a:lnTo>
                  <a:lnTo>
                    <a:pt x="183870" y="26504"/>
                  </a:lnTo>
                  <a:close/>
                </a:path>
                <a:path w="2320290" h="582930">
                  <a:moveTo>
                    <a:pt x="183959" y="21755"/>
                  </a:moveTo>
                  <a:lnTo>
                    <a:pt x="183311" y="18910"/>
                  </a:lnTo>
                  <a:lnTo>
                    <a:pt x="182905" y="17106"/>
                  </a:lnTo>
                  <a:lnTo>
                    <a:pt x="179476" y="14439"/>
                  </a:lnTo>
                  <a:lnTo>
                    <a:pt x="175310" y="11214"/>
                  </a:lnTo>
                  <a:lnTo>
                    <a:pt x="170891" y="10172"/>
                  </a:lnTo>
                  <a:lnTo>
                    <a:pt x="165201" y="9563"/>
                  </a:lnTo>
                  <a:lnTo>
                    <a:pt x="158381" y="9715"/>
                  </a:lnTo>
                  <a:lnTo>
                    <a:pt x="151549" y="10414"/>
                  </a:lnTo>
                  <a:lnTo>
                    <a:pt x="145808" y="11404"/>
                  </a:lnTo>
                  <a:lnTo>
                    <a:pt x="142925" y="12065"/>
                  </a:lnTo>
                  <a:lnTo>
                    <a:pt x="140233" y="13296"/>
                  </a:lnTo>
                  <a:lnTo>
                    <a:pt x="137058" y="14071"/>
                  </a:lnTo>
                  <a:lnTo>
                    <a:pt x="136283" y="14439"/>
                  </a:lnTo>
                  <a:lnTo>
                    <a:pt x="136283" y="13779"/>
                  </a:lnTo>
                  <a:lnTo>
                    <a:pt x="144056" y="10972"/>
                  </a:lnTo>
                  <a:lnTo>
                    <a:pt x="152031" y="8978"/>
                  </a:lnTo>
                  <a:lnTo>
                    <a:pt x="160185" y="7848"/>
                  </a:lnTo>
                  <a:lnTo>
                    <a:pt x="163766" y="7696"/>
                  </a:lnTo>
                  <a:lnTo>
                    <a:pt x="168783" y="7696"/>
                  </a:lnTo>
                  <a:lnTo>
                    <a:pt x="167817" y="6553"/>
                  </a:lnTo>
                  <a:lnTo>
                    <a:pt x="167043" y="4660"/>
                  </a:lnTo>
                  <a:lnTo>
                    <a:pt x="165989" y="3708"/>
                  </a:lnTo>
                  <a:lnTo>
                    <a:pt x="162052" y="0"/>
                  </a:lnTo>
                  <a:lnTo>
                    <a:pt x="149364" y="2184"/>
                  </a:lnTo>
                  <a:lnTo>
                    <a:pt x="144272" y="3238"/>
                  </a:lnTo>
                  <a:lnTo>
                    <a:pt x="131787" y="6807"/>
                  </a:lnTo>
                  <a:lnTo>
                    <a:pt x="121488" y="11506"/>
                  </a:lnTo>
                  <a:lnTo>
                    <a:pt x="121488" y="57619"/>
                  </a:lnTo>
                  <a:lnTo>
                    <a:pt x="117932" y="64516"/>
                  </a:lnTo>
                  <a:lnTo>
                    <a:pt x="112941" y="68135"/>
                  </a:lnTo>
                  <a:lnTo>
                    <a:pt x="113804" y="66700"/>
                  </a:lnTo>
                  <a:lnTo>
                    <a:pt x="115341" y="65760"/>
                  </a:lnTo>
                  <a:lnTo>
                    <a:pt x="115747" y="65278"/>
                  </a:lnTo>
                  <a:lnTo>
                    <a:pt x="116395" y="64516"/>
                  </a:lnTo>
                  <a:lnTo>
                    <a:pt x="119634" y="58051"/>
                  </a:lnTo>
                  <a:lnTo>
                    <a:pt x="118427" y="52908"/>
                  </a:lnTo>
                  <a:lnTo>
                    <a:pt x="115011" y="48044"/>
                  </a:lnTo>
                  <a:lnTo>
                    <a:pt x="111594" y="42379"/>
                  </a:lnTo>
                  <a:lnTo>
                    <a:pt x="108712" y="35445"/>
                  </a:lnTo>
                  <a:lnTo>
                    <a:pt x="111112" y="29654"/>
                  </a:lnTo>
                  <a:lnTo>
                    <a:pt x="116687" y="24993"/>
                  </a:lnTo>
                  <a:lnTo>
                    <a:pt x="117068" y="24612"/>
                  </a:lnTo>
                  <a:lnTo>
                    <a:pt x="117170" y="24320"/>
                  </a:lnTo>
                  <a:lnTo>
                    <a:pt x="117259" y="24041"/>
                  </a:lnTo>
                  <a:lnTo>
                    <a:pt x="118275" y="24320"/>
                  </a:lnTo>
                  <a:lnTo>
                    <a:pt x="118122" y="24320"/>
                  </a:lnTo>
                  <a:lnTo>
                    <a:pt x="114376" y="28981"/>
                  </a:lnTo>
                  <a:lnTo>
                    <a:pt x="110820" y="32969"/>
                  </a:lnTo>
                  <a:lnTo>
                    <a:pt x="112547" y="39433"/>
                  </a:lnTo>
                  <a:lnTo>
                    <a:pt x="115760" y="45745"/>
                  </a:lnTo>
                  <a:lnTo>
                    <a:pt x="119748" y="51587"/>
                  </a:lnTo>
                  <a:lnTo>
                    <a:pt x="121488" y="57619"/>
                  </a:lnTo>
                  <a:lnTo>
                    <a:pt x="121488" y="11506"/>
                  </a:lnTo>
                  <a:lnTo>
                    <a:pt x="117983" y="13093"/>
                  </a:lnTo>
                  <a:lnTo>
                    <a:pt x="106781" y="22047"/>
                  </a:lnTo>
                  <a:lnTo>
                    <a:pt x="102082" y="33629"/>
                  </a:lnTo>
                  <a:lnTo>
                    <a:pt x="104165" y="40144"/>
                  </a:lnTo>
                  <a:lnTo>
                    <a:pt x="108775" y="45745"/>
                  </a:lnTo>
                  <a:lnTo>
                    <a:pt x="112877" y="51333"/>
                  </a:lnTo>
                  <a:lnTo>
                    <a:pt x="113563" y="57619"/>
                  </a:lnTo>
                  <a:lnTo>
                    <a:pt x="113614" y="58051"/>
                  </a:lnTo>
                  <a:lnTo>
                    <a:pt x="111836" y="65087"/>
                  </a:lnTo>
                  <a:lnTo>
                    <a:pt x="111785" y="65278"/>
                  </a:lnTo>
                  <a:lnTo>
                    <a:pt x="98513" y="65087"/>
                  </a:lnTo>
                  <a:lnTo>
                    <a:pt x="87185" y="71551"/>
                  </a:lnTo>
                  <a:lnTo>
                    <a:pt x="87680" y="77266"/>
                  </a:lnTo>
                  <a:lnTo>
                    <a:pt x="87757" y="78105"/>
                  </a:lnTo>
                  <a:lnTo>
                    <a:pt x="92468" y="82765"/>
                  </a:lnTo>
                  <a:lnTo>
                    <a:pt x="92748" y="82765"/>
                  </a:lnTo>
                  <a:lnTo>
                    <a:pt x="93522" y="79159"/>
                  </a:lnTo>
                  <a:lnTo>
                    <a:pt x="93903" y="78486"/>
                  </a:lnTo>
                  <a:lnTo>
                    <a:pt x="95643" y="74968"/>
                  </a:lnTo>
                  <a:lnTo>
                    <a:pt x="99771" y="73266"/>
                  </a:lnTo>
                  <a:lnTo>
                    <a:pt x="103517" y="73266"/>
                  </a:lnTo>
                  <a:lnTo>
                    <a:pt x="98602" y="77266"/>
                  </a:lnTo>
                  <a:lnTo>
                    <a:pt x="96139" y="84137"/>
                  </a:lnTo>
                  <a:lnTo>
                    <a:pt x="97320" y="91401"/>
                  </a:lnTo>
                  <a:lnTo>
                    <a:pt x="101676" y="97396"/>
                  </a:lnTo>
                  <a:lnTo>
                    <a:pt x="101879" y="97396"/>
                  </a:lnTo>
                  <a:lnTo>
                    <a:pt x="108419" y="100050"/>
                  </a:lnTo>
                  <a:lnTo>
                    <a:pt x="113804" y="100533"/>
                  </a:lnTo>
                  <a:lnTo>
                    <a:pt x="115239" y="98539"/>
                  </a:lnTo>
                  <a:lnTo>
                    <a:pt x="119659" y="97396"/>
                  </a:lnTo>
                  <a:lnTo>
                    <a:pt x="122161" y="96824"/>
                  </a:lnTo>
                  <a:lnTo>
                    <a:pt x="123799" y="96824"/>
                  </a:lnTo>
                  <a:lnTo>
                    <a:pt x="126199" y="97866"/>
                  </a:lnTo>
                  <a:lnTo>
                    <a:pt x="126606" y="95491"/>
                  </a:lnTo>
                  <a:lnTo>
                    <a:pt x="126682" y="95110"/>
                  </a:lnTo>
                  <a:lnTo>
                    <a:pt x="125336" y="92837"/>
                  </a:lnTo>
                  <a:lnTo>
                    <a:pt x="117932" y="91884"/>
                  </a:lnTo>
                  <a:lnTo>
                    <a:pt x="116014" y="95491"/>
                  </a:lnTo>
                  <a:lnTo>
                    <a:pt x="111188" y="96824"/>
                  </a:lnTo>
                  <a:lnTo>
                    <a:pt x="105537" y="96824"/>
                  </a:lnTo>
                  <a:lnTo>
                    <a:pt x="101701" y="93586"/>
                  </a:lnTo>
                  <a:lnTo>
                    <a:pt x="101346" y="88734"/>
                  </a:lnTo>
                  <a:lnTo>
                    <a:pt x="104863" y="83616"/>
                  </a:lnTo>
                  <a:lnTo>
                    <a:pt x="110667" y="79959"/>
                  </a:lnTo>
                  <a:lnTo>
                    <a:pt x="116509" y="77266"/>
                  </a:lnTo>
                  <a:lnTo>
                    <a:pt x="121856" y="73583"/>
                  </a:lnTo>
                  <a:lnTo>
                    <a:pt x="122059" y="73266"/>
                  </a:lnTo>
                  <a:lnTo>
                    <a:pt x="125450" y="68135"/>
                  </a:lnTo>
                  <a:lnTo>
                    <a:pt x="126199" y="66992"/>
                  </a:lnTo>
                  <a:lnTo>
                    <a:pt x="127939" y="59258"/>
                  </a:lnTo>
                  <a:lnTo>
                    <a:pt x="127088" y="52908"/>
                  </a:lnTo>
                  <a:lnTo>
                    <a:pt x="127063" y="52781"/>
                  </a:lnTo>
                  <a:lnTo>
                    <a:pt x="125476" y="46596"/>
                  </a:lnTo>
                  <a:lnTo>
                    <a:pt x="125082" y="40144"/>
                  </a:lnTo>
                  <a:lnTo>
                    <a:pt x="125044" y="39712"/>
                  </a:lnTo>
                  <a:lnTo>
                    <a:pt x="129565" y="32029"/>
                  </a:lnTo>
                  <a:lnTo>
                    <a:pt x="139103" y="26530"/>
                  </a:lnTo>
                  <a:lnTo>
                    <a:pt x="147154" y="24041"/>
                  </a:lnTo>
                  <a:lnTo>
                    <a:pt x="150266" y="23075"/>
                  </a:lnTo>
                  <a:lnTo>
                    <a:pt x="159651" y="21475"/>
                  </a:lnTo>
                  <a:lnTo>
                    <a:pt x="160489" y="21475"/>
                  </a:lnTo>
                  <a:lnTo>
                    <a:pt x="160997" y="21755"/>
                  </a:lnTo>
                  <a:lnTo>
                    <a:pt x="161759" y="21755"/>
                  </a:lnTo>
                  <a:lnTo>
                    <a:pt x="164452" y="21475"/>
                  </a:lnTo>
                  <a:lnTo>
                    <a:pt x="169075" y="21005"/>
                  </a:lnTo>
                  <a:lnTo>
                    <a:pt x="176949" y="18910"/>
                  </a:lnTo>
                  <a:lnTo>
                    <a:pt x="183959" y="21755"/>
                  </a:lnTo>
                  <a:close/>
                </a:path>
                <a:path w="2320290" h="582930">
                  <a:moveTo>
                    <a:pt x="191947" y="338645"/>
                  </a:moveTo>
                  <a:lnTo>
                    <a:pt x="182041" y="343877"/>
                  </a:lnTo>
                  <a:lnTo>
                    <a:pt x="178968" y="350431"/>
                  </a:lnTo>
                  <a:lnTo>
                    <a:pt x="177622" y="353250"/>
                  </a:lnTo>
                  <a:lnTo>
                    <a:pt x="177622" y="363067"/>
                  </a:lnTo>
                  <a:lnTo>
                    <a:pt x="177622" y="366395"/>
                  </a:lnTo>
                  <a:lnTo>
                    <a:pt x="177469" y="366204"/>
                  </a:lnTo>
                  <a:lnTo>
                    <a:pt x="175806" y="361594"/>
                  </a:lnTo>
                  <a:lnTo>
                    <a:pt x="177622" y="363067"/>
                  </a:lnTo>
                  <a:lnTo>
                    <a:pt x="177622" y="353250"/>
                  </a:lnTo>
                  <a:lnTo>
                    <a:pt x="175691" y="357276"/>
                  </a:lnTo>
                  <a:lnTo>
                    <a:pt x="170700" y="362686"/>
                  </a:lnTo>
                  <a:lnTo>
                    <a:pt x="169075" y="364502"/>
                  </a:lnTo>
                  <a:lnTo>
                    <a:pt x="167043" y="366395"/>
                  </a:lnTo>
                  <a:lnTo>
                    <a:pt x="165023" y="367182"/>
                  </a:lnTo>
                  <a:lnTo>
                    <a:pt x="169443" y="363359"/>
                  </a:lnTo>
                  <a:lnTo>
                    <a:pt x="172631" y="357847"/>
                  </a:lnTo>
                  <a:lnTo>
                    <a:pt x="175120" y="352336"/>
                  </a:lnTo>
                  <a:lnTo>
                    <a:pt x="177330" y="347395"/>
                  </a:lnTo>
                  <a:lnTo>
                    <a:pt x="178104" y="344728"/>
                  </a:lnTo>
                  <a:lnTo>
                    <a:pt x="177622" y="339229"/>
                  </a:lnTo>
                  <a:lnTo>
                    <a:pt x="175793" y="330390"/>
                  </a:lnTo>
                  <a:lnTo>
                    <a:pt x="173494" y="336461"/>
                  </a:lnTo>
                  <a:lnTo>
                    <a:pt x="169938" y="342265"/>
                  </a:lnTo>
                  <a:lnTo>
                    <a:pt x="166471" y="347776"/>
                  </a:lnTo>
                  <a:lnTo>
                    <a:pt x="165315" y="349669"/>
                  </a:lnTo>
                  <a:lnTo>
                    <a:pt x="163296" y="351663"/>
                  </a:lnTo>
                  <a:lnTo>
                    <a:pt x="159067" y="359651"/>
                  </a:lnTo>
                  <a:lnTo>
                    <a:pt x="156972" y="367347"/>
                  </a:lnTo>
                  <a:lnTo>
                    <a:pt x="156845" y="367804"/>
                  </a:lnTo>
                  <a:lnTo>
                    <a:pt x="156768" y="368109"/>
                  </a:lnTo>
                  <a:lnTo>
                    <a:pt x="153314" y="374954"/>
                  </a:lnTo>
                  <a:lnTo>
                    <a:pt x="152539" y="376377"/>
                  </a:lnTo>
                  <a:lnTo>
                    <a:pt x="151650" y="377520"/>
                  </a:lnTo>
                  <a:lnTo>
                    <a:pt x="149707" y="380174"/>
                  </a:lnTo>
                  <a:lnTo>
                    <a:pt x="150329" y="381419"/>
                  </a:lnTo>
                  <a:lnTo>
                    <a:pt x="151447" y="383882"/>
                  </a:lnTo>
                  <a:lnTo>
                    <a:pt x="151574" y="384162"/>
                  </a:lnTo>
                  <a:lnTo>
                    <a:pt x="155232" y="383019"/>
                  </a:lnTo>
                  <a:lnTo>
                    <a:pt x="157441" y="382651"/>
                  </a:lnTo>
                  <a:lnTo>
                    <a:pt x="157632" y="382651"/>
                  </a:lnTo>
                  <a:lnTo>
                    <a:pt x="158584" y="382168"/>
                  </a:lnTo>
                  <a:lnTo>
                    <a:pt x="158584" y="382841"/>
                  </a:lnTo>
                  <a:lnTo>
                    <a:pt x="155028" y="384454"/>
                  </a:lnTo>
                  <a:lnTo>
                    <a:pt x="151384" y="385495"/>
                  </a:lnTo>
                  <a:lnTo>
                    <a:pt x="148501" y="382651"/>
                  </a:lnTo>
                  <a:lnTo>
                    <a:pt x="148170" y="382651"/>
                  </a:lnTo>
                  <a:lnTo>
                    <a:pt x="146862" y="384454"/>
                  </a:lnTo>
                  <a:lnTo>
                    <a:pt x="150329" y="388442"/>
                  </a:lnTo>
                  <a:lnTo>
                    <a:pt x="156578" y="385978"/>
                  </a:lnTo>
                  <a:lnTo>
                    <a:pt x="157480" y="385495"/>
                  </a:lnTo>
                  <a:lnTo>
                    <a:pt x="160515" y="383882"/>
                  </a:lnTo>
                  <a:lnTo>
                    <a:pt x="163614" y="382168"/>
                  </a:lnTo>
                  <a:lnTo>
                    <a:pt x="164642" y="381609"/>
                  </a:lnTo>
                  <a:lnTo>
                    <a:pt x="166471" y="380174"/>
                  </a:lnTo>
                  <a:lnTo>
                    <a:pt x="168871" y="372579"/>
                  </a:lnTo>
                  <a:lnTo>
                    <a:pt x="169545" y="369341"/>
                  </a:lnTo>
                  <a:lnTo>
                    <a:pt x="169418" y="368769"/>
                  </a:lnTo>
                  <a:lnTo>
                    <a:pt x="169341" y="368401"/>
                  </a:lnTo>
                  <a:lnTo>
                    <a:pt x="169214" y="367804"/>
                  </a:lnTo>
                  <a:lnTo>
                    <a:pt x="169125" y="367347"/>
                  </a:lnTo>
                  <a:lnTo>
                    <a:pt x="168973" y="366636"/>
                  </a:lnTo>
                  <a:lnTo>
                    <a:pt x="168871" y="366204"/>
                  </a:lnTo>
                  <a:lnTo>
                    <a:pt x="169443" y="366204"/>
                  </a:lnTo>
                  <a:lnTo>
                    <a:pt x="169481" y="367347"/>
                  </a:lnTo>
                  <a:lnTo>
                    <a:pt x="170510" y="370674"/>
                  </a:lnTo>
                  <a:lnTo>
                    <a:pt x="169646" y="374091"/>
                  </a:lnTo>
                  <a:lnTo>
                    <a:pt x="169164" y="377520"/>
                  </a:lnTo>
                  <a:lnTo>
                    <a:pt x="174548" y="373240"/>
                  </a:lnTo>
                  <a:lnTo>
                    <a:pt x="178384" y="368769"/>
                  </a:lnTo>
                  <a:lnTo>
                    <a:pt x="178257" y="368401"/>
                  </a:lnTo>
                  <a:lnTo>
                    <a:pt x="178155" y="368109"/>
                  </a:lnTo>
                  <a:lnTo>
                    <a:pt x="178041" y="367804"/>
                  </a:lnTo>
                  <a:lnTo>
                    <a:pt x="182410" y="361594"/>
                  </a:lnTo>
                  <a:lnTo>
                    <a:pt x="186334" y="354266"/>
                  </a:lnTo>
                  <a:lnTo>
                    <a:pt x="189471" y="346570"/>
                  </a:lnTo>
                  <a:lnTo>
                    <a:pt x="191947" y="338645"/>
                  </a:lnTo>
                  <a:close/>
                </a:path>
                <a:path w="2320290" h="582930">
                  <a:moveTo>
                    <a:pt x="212420" y="342646"/>
                  </a:moveTo>
                  <a:lnTo>
                    <a:pt x="209715" y="345300"/>
                  </a:lnTo>
                  <a:lnTo>
                    <a:pt x="206933" y="347586"/>
                  </a:lnTo>
                  <a:lnTo>
                    <a:pt x="203466" y="349199"/>
                  </a:lnTo>
                  <a:lnTo>
                    <a:pt x="202031" y="356806"/>
                  </a:lnTo>
                  <a:lnTo>
                    <a:pt x="200202" y="364693"/>
                  </a:lnTo>
                  <a:lnTo>
                    <a:pt x="195783" y="371246"/>
                  </a:lnTo>
                  <a:lnTo>
                    <a:pt x="198475" y="363067"/>
                  </a:lnTo>
                  <a:lnTo>
                    <a:pt x="200406" y="350812"/>
                  </a:lnTo>
                  <a:lnTo>
                    <a:pt x="200304" y="350431"/>
                  </a:lnTo>
                  <a:lnTo>
                    <a:pt x="199339" y="350532"/>
                  </a:lnTo>
                  <a:lnTo>
                    <a:pt x="199250" y="350812"/>
                  </a:lnTo>
                  <a:lnTo>
                    <a:pt x="198767" y="350342"/>
                  </a:lnTo>
                  <a:lnTo>
                    <a:pt x="198767" y="346354"/>
                  </a:lnTo>
                  <a:lnTo>
                    <a:pt x="198285" y="345401"/>
                  </a:lnTo>
                  <a:lnTo>
                    <a:pt x="195503" y="337794"/>
                  </a:lnTo>
                  <a:lnTo>
                    <a:pt x="193763" y="344538"/>
                  </a:lnTo>
                  <a:lnTo>
                    <a:pt x="191554" y="350812"/>
                  </a:lnTo>
                  <a:lnTo>
                    <a:pt x="189534" y="354418"/>
                  </a:lnTo>
                  <a:lnTo>
                    <a:pt x="187236" y="362127"/>
                  </a:lnTo>
                  <a:lnTo>
                    <a:pt x="187706" y="370103"/>
                  </a:lnTo>
                  <a:lnTo>
                    <a:pt x="187426" y="376377"/>
                  </a:lnTo>
                  <a:lnTo>
                    <a:pt x="186563" y="380466"/>
                  </a:lnTo>
                  <a:lnTo>
                    <a:pt x="186944" y="381508"/>
                  </a:lnTo>
                  <a:lnTo>
                    <a:pt x="188099" y="382079"/>
                  </a:lnTo>
                  <a:lnTo>
                    <a:pt x="191465" y="382841"/>
                  </a:lnTo>
                  <a:lnTo>
                    <a:pt x="193382" y="381025"/>
                  </a:lnTo>
                  <a:lnTo>
                    <a:pt x="195402" y="379412"/>
                  </a:lnTo>
                  <a:lnTo>
                    <a:pt x="195783" y="380085"/>
                  </a:lnTo>
                  <a:lnTo>
                    <a:pt x="193865" y="381787"/>
                  </a:lnTo>
                  <a:lnTo>
                    <a:pt x="190690" y="384162"/>
                  </a:lnTo>
                  <a:lnTo>
                    <a:pt x="189052" y="384162"/>
                  </a:lnTo>
                  <a:lnTo>
                    <a:pt x="186080" y="383413"/>
                  </a:lnTo>
                  <a:lnTo>
                    <a:pt x="185496" y="385216"/>
                  </a:lnTo>
                  <a:lnTo>
                    <a:pt x="189445" y="389483"/>
                  </a:lnTo>
                  <a:lnTo>
                    <a:pt x="199059" y="383603"/>
                  </a:lnTo>
                  <a:lnTo>
                    <a:pt x="202704" y="376948"/>
                  </a:lnTo>
                  <a:lnTo>
                    <a:pt x="202704" y="369150"/>
                  </a:lnTo>
                  <a:lnTo>
                    <a:pt x="201066" y="366014"/>
                  </a:lnTo>
                  <a:lnTo>
                    <a:pt x="202031" y="365836"/>
                  </a:lnTo>
                  <a:lnTo>
                    <a:pt x="201752" y="366204"/>
                  </a:lnTo>
                  <a:lnTo>
                    <a:pt x="203669" y="369633"/>
                  </a:lnTo>
                  <a:lnTo>
                    <a:pt x="203669" y="376466"/>
                  </a:lnTo>
                  <a:lnTo>
                    <a:pt x="208572" y="371906"/>
                  </a:lnTo>
                  <a:lnTo>
                    <a:pt x="208864" y="365925"/>
                  </a:lnTo>
                  <a:lnTo>
                    <a:pt x="205105" y="360502"/>
                  </a:lnTo>
                  <a:lnTo>
                    <a:pt x="207124" y="362318"/>
                  </a:lnTo>
                  <a:lnTo>
                    <a:pt x="209524" y="366585"/>
                  </a:lnTo>
                  <a:lnTo>
                    <a:pt x="212128" y="358889"/>
                  </a:lnTo>
                  <a:lnTo>
                    <a:pt x="212420" y="350621"/>
                  </a:lnTo>
                  <a:lnTo>
                    <a:pt x="212420" y="342646"/>
                  </a:lnTo>
                  <a:close/>
                </a:path>
                <a:path w="2320290" h="582930">
                  <a:moveTo>
                    <a:pt x="212699" y="280403"/>
                  </a:moveTo>
                  <a:lnTo>
                    <a:pt x="212394" y="276313"/>
                  </a:lnTo>
                  <a:lnTo>
                    <a:pt x="212318" y="275374"/>
                  </a:lnTo>
                  <a:lnTo>
                    <a:pt x="203860" y="275120"/>
                  </a:lnTo>
                  <a:lnTo>
                    <a:pt x="196354" y="272986"/>
                  </a:lnTo>
                  <a:lnTo>
                    <a:pt x="184721" y="251523"/>
                  </a:lnTo>
                  <a:lnTo>
                    <a:pt x="188150" y="244462"/>
                  </a:lnTo>
                  <a:lnTo>
                    <a:pt x="193332" y="237794"/>
                  </a:lnTo>
                  <a:lnTo>
                    <a:pt x="197129" y="229946"/>
                  </a:lnTo>
                  <a:lnTo>
                    <a:pt x="172478" y="191198"/>
                  </a:lnTo>
                  <a:lnTo>
                    <a:pt x="165087" y="185305"/>
                  </a:lnTo>
                  <a:lnTo>
                    <a:pt x="160108" y="181013"/>
                  </a:lnTo>
                  <a:lnTo>
                    <a:pt x="157937" y="179133"/>
                  </a:lnTo>
                  <a:lnTo>
                    <a:pt x="151384" y="172364"/>
                  </a:lnTo>
                  <a:lnTo>
                    <a:pt x="147066" y="175691"/>
                  </a:lnTo>
                  <a:lnTo>
                    <a:pt x="147840" y="181013"/>
                  </a:lnTo>
                  <a:lnTo>
                    <a:pt x="147916" y="181584"/>
                  </a:lnTo>
                  <a:lnTo>
                    <a:pt x="149682" y="186524"/>
                  </a:lnTo>
                  <a:lnTo>
                    <a:pt x="150037" y="187579"/>
                  </a:lnTo>
                  <a:lnTo>
                    <a:pt x="149364" y="187096"/>
                  </a:lnTo>
                  <a:lnTo>
                    <a:pt x="146189" y="181864"/>
                  </a:lnTo>
                  <a:lnTo>
                    <a:pt x="145605" y="175882"/>
                  </a:lnTo>
                  <a:lnTo>
                    <a:pt x="145516" y="174929"/>
                  </a:lnTo>
                  <a:lnTo>
                    <a:pt x="150037" y="170370"/>
                  </a:lnTo>
                  <a:lnTo>
                    <a:pt x="149364" y="167716"/>
                  </a:lnTo>
                  <a:lnTo>
                    <a:pt x="147154" y="167322"/>
                  </a:lnTo>
                  <a:lnTo>
                    <a:pt x="146088" y="168567"/>
                  </a:lnTo>
                  <a:lnTo>
                    <a:pt x="145326" y="170370"/>
                  </a:lnTo>
                  <a:lnTo>
                    <a:pt x="142913" y="175691"/>
                  </a:lnTo>
                  <a:lnTo>
                    <a:pt x="157441" y="198501"/>
                  </a:lnTo>
                  <a:lnTo>
                    <a:pt x="157530" y="199161"/>
                  </a:lnTo>
                  <a:lnTo>
                    <a:pt x="156286" y="198780"/>
                  </a:lnTo>
                  <a:lnTo>
                    <a:pt x="155892" y="198780"/>
                  </a:lnTo>
                  <a:lnTo>
                    <a:pt x="154076" y="198501"/>
                  </a:lnTo>
                  <a:lnTo>
                    <a:pt x="152336" y="197548"/>
                  </a:lnTo>
                  <a:lnTo>
                    <a:pt x="150888" y="197167"/>
                  </a:lnTo>
                  <a:lnTo>
                    <a:pt x="150609" y="197167"/>
                  </a:lnTo>
                  <a:lnTo>
                    <a:pt x="151803" y="198501"/>
                  </a:lnTo>
                  <a:lnTo>
                    <a:pt x="152006" y="198780"/>
                  </a:lnTo>
                  <a:lnTo>
                    <a:pt x="153314" y="201917"/>
                  </a:lnTo>
                  <a:lnTo>
                    <a:pt x="157149" y="205244"/>
                  </a:lnTo>
                  <a:lnTo>
                    <a:pt x="162242" y="206387"/>
                  </a:lnTo>
                  <a:lnTo>
                    <a:pt x="165227" y="206857"/>
                  </a:lnTo>
                  <a:lnTo>
                    <a:pt x="165061" y="207238"/>
                  </a:lnTo>
                  <a:lnTo>
                    <a:pt x="164934" y="207518"/>
                  </a:lnTo>
                  <a:lnTo>
                    <a:pt x="163017" y="207238"/>
                  </a:lnTo>
                  <a:lnTo>
                    <a:pt x="160997" y="207238"/>
                  </a:lnTo>
                  <a:lnTo>
                    <a:pt x="159169" y="206387"/>
                  </a:lnTo>
                  <a:lnTo>
                    <a:pt x="157530" y="206667"/>
                  </a:lnTo>
                  <a:lnTo>
                    <a:pt x="170319" y="219214"/>
                  </a:lnTo>
                  <a:lnTo>
                    <a:pt x="163360" y="217144"/>
                  </a:lnTo>
                  <a:lnTo>
                    <a:pt x="144945" y="225958"/>
                  </a:lnTo>
                  <a:lnTo>
                    <a:pt x="144843" y="226720"/>
                  </a:lnTo>
                  <a:lnTo>
                    <a:pt x="144729" y="227660"/>
                  </a:lnTo>
                  <a:lnTo>
                    <a:pt x="144614" y="228523"/>
                  </a:lnTo>
                  <a:lnTo>
                    <a:pt x="144576" y="228803"/>
                  </a:lnTo>
                  <a:lnTo>
                    <a:pt x="144462" y="229666"/>
                  </a:lnTo>
                  <a:lnTo>
                    <a:pt x="146481" y="232232"/>
                  </a:lnTo>
                  <a:lnTo>
                    <a:pt x="150812" y="234708"/>
                  </a:lnTo>
                  <a:lnTo>
                    <a:pt x="163017" y="239077"/>
                  </a:lnTo>
                  <a:lnTo>
                    <a:pt x="153974" y="239077"/>
                  </a:lnTo>
                  <a:lnTo>
                    <a:pt x="149656" y="240398"/>
                  </a:lnTo>
                  <a:lnTo>
                    <a:pt x="148780" y="240779"/>
                  </a:lnTo>
                  <a:lnTo>
                    <a:pt x="143789" y="243243"/>
                  </a:lnTo>
                  <a:lnTo>
                    <a:pt x="142354" y="248386"/>
                  </a:lnTo>
                  <a:lnTo>
                    <a:pt x="144170" y="253415"/>
                  </a:lnTo>
                  <a:lnTo>
                    <a:pt x="147193" y="261493"/>
                  </a:lnTo>
                  <a:lnTo>
                    <a:pt x="158788" y="261493"/>
                  </a:lnTo>
                  <a:lnTo>
                    <a:pt x="165900" y="260731"/>
                  </a:lnTo>
                  <a:lnTo>
                    <a:pt x="156768" y="265290"/>
                  </a:lnTo>
                  <a:lnTo>
                    <a:pt x="151472" y="269189"/>
                  </a:lnTo>
                  <a:lnTo>
                    <a:pt x="151549" y="272707"/>
                  </a:lnTo>
                  <a:lnTo>
                    <a:pt x="151676" y="278498"/>
                  </a:lnTo>
                  <a:lnTo>
                    <a:pt x="163969" y="284022"/>
                  </a:lnTo>
                  <a:lnTo>
                    <a:pt x="171653" y="282117"/>
                  </a:lnTo>
                  <a:lnTo>
                    <a:pt x="177622" y="280022"/>
                  </a:lnTo>
                  <a:lnTo>
                    <a:pt x="173583" y="284492"/>
                  </a:lnTo>
                  <a:lnTo>
                    <a:pt x="170599" y="289814"/>
                  </a:lnTo>
                  <a:lnTo>
                    <a:pt x="174929" y="295224"/>
                  </a:lnTo>
                  <a:lnTo>
                    <a:pt x="179717" y="298665"/>
                  </a:lnTo>
                  <a:lnTo>
                    <a:pt x="185089" y="298856"/>
                  </a:lnTo>
                  <a:lnTo>
                    <a:pt x="190093" y="296748"/>
                  </a:lnTo>
                  <a:lnTo>
                    <a:pt x="190233" y="296748"/>
                  </a:lnTo>
                  <a:lnTo>
                    <a:pt x="192468" y="294855"/>
                  </a:lnTo>
                  <a:lnTo>
                    <a:pt x="194818" y="292849"/>
                  </a:lnTo>
                  <a:lnTo>
                    <a:pt x="197040" y="289814"/>
                  </a:lnTo>
                  <a:lnTo>
                    <a:pt x="196570" y="292658"/>
                  </a:lnTo>
                  <a:lnTo>
                    <a:pt x="196456" y="293331"/>
                  </a:lnTo>
                  <a:lnTo>
                    <a:pt x="195783" y="296265"/>
                  </a:lnTo>
                  <a:lnTo>
                    <a:pt x="199250" y="305777"/>
                  </a:lnTo>
                  <a:lnTo>
                    <a:pt x="208089" y="307200"/>
                  </a:lnTo>
                  <a:lnTo>
                    <a:pt x="212699" y="303022"/>
                  </a:lnTo>
                  <a:lnTo>
                    <a:pt x="212699" y="300266"/>
                  </a:lnTo>
                  <a:lnTo>
                    <a:pt x="212699" y="290106"/>
                  </a:lnTo>
                  <a:lnTo>
                    <a:pt x="212699" y="289814"/>
                  </a:lnTo>
                  <a:lnTo>
                    <a:pt x="212699" y="285635"/>
                  </a:lnTo>
                  <a:lnTo>
                    <a:pt x="212128" y="285153"/>
                  </a:lnTo>
                  <a:lnTo>
                    <a:pt x="210299" y="285153"/>
                  </a:lnTo>
                  <a:lnTo>
                    <a:pt x="210299" y="290474"/>
                  </a:lnTo>
                  <a:lnTo>
                    <a:pt x="207314" y="292658"/>
                  </a:lnTo>
                  <a:lnTo>
                    <a:pt x="207048" y="294855"/>
                  </a:lnTo>
                  <a:lnTo>
                    <a:pt x="206984" y="298856"/>
                  </a:lnTo>
                  <a:lnTo>
                    <a:pt x="207289" y="300126"/>
                  </a:lnTo>
                  <a:lnTo>
                    <a:pt x="207416" y="300266"/>
                  </a:lnTo>
                  <a:lnTo>
                    <a:pt x="207289" y="300126"/>
                  </a:lnTo>
                  <a:lnTo>
                    <a:pt x="205016" y="297700"/>
                  </a:lnTo>
                  <a:lnTo>
                    <a:pt x="203911" y="293331"/>
                  </a:lnTo>
                  <a:lnTo>
                    <a:pt x="203860" y="293141"/>
                  </a:lnTo>
                  <a:lnTo>
                    <a:pt x="205536" y="290474"/>
                  </a:lnTo>
                  <a:lnTo>
                    <a:pt x="205663" y="290283"/>
                  </a:lnTo>
                  <a:lnTo>
                    <a:pt x="205778" y="290106"/>
                  </a:lnTo>
                  <a:lnTo>
                    <a:pt x="210299" y="290474"/>
                  </a:lnTo>
                  <a:lnTo>
                    <a:pt x="210299" y="285153"/>
                  </a:lnTo>
                  <a:lnTo>
                    <a:pt x="200672" y="285153"/>
                  </a:lnTo>
                  <a:lnTo>
                    <a:pt x="192252" y="282117"/>
                  </a:lnTo>
                  <a:lnTo>
                    <a:pt x="189280" y="281038"/>
                  </a:lnTo>
                  <a:lnTo>
                    <a:pt x="189255" y="285635"/>
                  </a:lnTo>
                  <a:lnTo>
                    <a:pt x="188188" y="286766"/>
                  </a:lnTo>
                  <a:lnTo>
                    <a:pt x="187337" y="287629"/>
                  </a:lnTo>
                  <a:lnTo>
                    <a:pt x="184632" y="288772"/>
                  </a:lnTo>
                  <a:lnTo>
                    <a:pt x="183959" y="290106"/>
                  </a:lnTo>
                  <a:lnTo>
                    <a:pt x="181660" y="294855"/>
                  </a:lnTo>
                  <a:lnTo>
                    <a:pt x="181470" y="293331"/>
                  </a:lnTo>
                  <a:lnTo>
                    <a:pt x="181394" y="292658"/>
                  </a:lnTo>
                  <a:lnTo>
                    <a:pt x="181279" y="291706"/>
                  </a:lnTo>
                  <a:lnTo>
                    <a:pt x="182524" y="288010"/>
                  </a:lnTo>
                  <a:lnTo>
                    <a:pt x="184632" y="285635"/>
                  </a:lnTo>
                  <a:lnTo>
                    <a:pt x="187706" y="282117"/>
                  </a:lnTo>
                  <a:lnTo>
                    <a:pt x="189255" y="285635"/>
                  </a:lnTo>
                  <a:lnTo>
                    <a:pt x="189255" y="281025"/>
                  </a:lnTo>
                  <a:lnTo>
                    <a:pt x="188112" y="280022"/>
                  </a:lnTo>
                  <a:lnTo>
                    <a:pt x="183870" y="276313"/>
                  </a:lnTo>
                  <a:lnTo>
                    <a:pt x="180632" y="273494"/>
                  </a:lnTo>
                  <a:lnTo>
                    <a:pt x="179501" y="270814"/>
                  </a:lnTo>
                  <a:lnTo>
                    <a:pt x="177165" y="265290"/>
                  </a:lnTo>
                  <a:lnTo>
                    <a:pt x="177050" y="265010"/>
                  </a:lnTo>
                  <a:lnTo>
                    <a:pt x="176085" y="262724"/>
                  </a:lnTo>
                  <a:lnTo>
                    <a:pt x="176034" y="260731"/>
                  </a:lnTo>
                  <a:lnTo>
                    <a:pt x="175831" y="253415"/>
                  </a:lnTo>
                  <a:lnTo>
                    <a:pt x="175882" y="252285"/>
                  </a:lnTo>
                  <a:lnTo>
                    <a:pt x="186182" y="228523"/>
                  </a:lnTo>
                  <a:lnTo>
                    <a:pt x="186258" y="227660"/>
                  </a:lnTo>
                  <a:lnTo>
                    <a:pt x="186385" y="226428"/>
                  </a:lnTo>
                  <a:lnTo>
                    <a:pt x="186448" y="225679"/>
                  </a:lnTo>
                  <a:lnTo>
                    <a:pt x="186512" y="225005"/>
                  </a:lnTo>
                  <a:lnTo>
                    <a:pt x="187007" y="219849"/>
                  </a:lnTo>
                  <a:lnTo>
                    <a:pt x="187071" y="219214"/>
                  </a:lnTo>
                  <a:lnTo>
                    <a:pt x="187159" y="218211"/>
                  </a:lnTo>
                  <a:lnTo>
                    <a:pt x="187274" y="217144"/>
                  </a:lnTo>
                  <a:lnTo>
                    <a:pt x="187350" y="216281"/>
                  </a:lnTo>
                  <a:lnTo>
                    <a:pt x="187452" y="215239"/>
                  </a:lnTo>
                  <a:lnTo>
                    <a:pt x="181787" y="207518"/>
                  </a:lnTo>
                  <a:lnTo>
                    <a:pt x="180111" y="205244"/>
                  </a:lnTo>
                  <a:lnTo>
                    <a:pt x="179984" y="205079"/>
                  </a:lnTo>
                  <a:lnTo>
                    <a:pt x="175602" y="201930"/>
                  </a:lnTo>
                  <a:lnTo>
                    <a:pt x="175602" y="228803"/>
                  </a:lnTo>
                  <a:lnTo>
                    <a:pt x="174256" y="234124"/>
                  </a:lnTo>
                  <a:lnTo>
                    <a:pt x="174066" y="233972"/>
                  </a:lnTo>
                  <a:lnTo>
                    <a:pt x="174066" y="269481"/>
                  </a:lnTo>
                  <a:lnTo>
                    <a:pt x="173393" y="269849"/>
                  </a:lnTo>
                  <a:lnTo>
                    <a:pt x="171856" y="270814"/>
                  </a:lnTo>
                  <a:lnTo>
                    <a:pt x="166751" y="270433"/>
                  </a:lnTo>
                  <a:lnTo>
                    <a:pt x="164744" y="272046"/>
                  </a:lnTo>
                  <a:lnTo>
                    <a:pt x="158978" y="276313"/>
                  </a:lnTo>
                  <a:lnTo>
                    <a:pt x="159346" y="273494"/>
                  </a:lnTo>
                  <a:lnTo>
                    <a:pt x="159448" y="272707"/>
                  </a:lnTo>
                  <a:lnTo>
                    <a:pt x="171183" y="265010"/>
                  </a:lnTo>
                  <a:lnTo>
                    <a:pt x="173977" y="267766"/>
                  </a:lnTo>
                  <a:lnTo>
                    <a:pt x="174066" y="269481"/>
                  </a:lnTo>
                  <a:lnTo>
                    <a:pt x="174066" y="233972"/>
                  </a:lnTo>
                  <a:lnTo>
                    <a:pt x="169938" y="230428"/>
                  </a:lnTo>
                  <a:lnTo>
                    <a:pt x="169443" y="230212"/>
                  </a:lnTo>
                  <a:lnTo>
                    <a:pt x="169443" y="250190"/>
                  </a:lnTo>
                  <a:lnTo>
                    <a:pt x="169367" y="250761"/>
                  </a:lnTo>
                  <a:lnTo>
                    <a:pt x="169252" y="251523"/>
                  </a:lnTo>
                  <a:lnTo>
                    <a:pt x="168490" y="252285"/>
                  </a:lnTo>
                  <a:lnTo>
                    <a:pt x="165531" y="252285"/>
                  </a:lnTo>
                  <a:lnTo>
                    <a:pt x="163093" y="251523"/>
                  </a:lnTo>
                  <a:lnTo>
                    <a:pt x="161848" y="251142"/>
                  </a:lnTo>
                  <a:lnTo>
                    <a:pt x="159169" y="250952"/>
                  </a:lnTo>
                  <a:lnTo>
                    <a:pt x="155892" y="250761"/>
                  </a:lnTo>
                  <a:lnTo>
                    <a:pt x="149466" y="251523"/>
                  </a:lnTo>
                  <a:lnTo>
                    <a:pt x="152539" y="249516"/>
                  </a:lnTo>
                  <a:lnTo>
                    <a:pt x="166573" y="247523"/>
                  </a:lnTo>
                  <a:lnTo>
                    <a:pt x="168871" y="249707"/>
                  </a:lnTo>
                  <a:lnTo>
                    <a:pt x="169443" y="250190"/>
                  </a:lnTo>
                  <a:lnTo>
                    <a:pt x="169443" y="230212"/>
                  </a:lnTo>
                  <a:lnTo>
                    <a:pt x="163880" y="227660"/>
                  </a:lnTo>
                  <a:lnTo>
                    <a:pt x="160718" y="226720"/>
                  </a:lnTo>
                  <a:lnTo>
                    <a:pt x="158203" y="225958"/>
                  </a:lnTo>
                  <a:lnTo>
                    <a:pt x="153111" y="226720"/>
                  </a:lnTo>
                  <a:lnTo>
                    <a:pt x="153212" y="225958"/>
                  </a:lnTo>
                  <a:lnTo>
                    <a:pt x="154368" y="225958"/>
                  </a:lnTo>
                  <a:lnTo>
                    <a:pt x="157721" y="225005"/>
                  </a:lnTo>
                  <a:lnTo>
                    <a:pt x="162623" y="225679"/>
                  </a:lnTo>
                  <a:lnTo>
                    <a:pt x="165989" y="226428"/>
                  </a:lnTo>
                  <a:lnTo>
                    <a:pt x="167728" y="226720"/>
                  </a:lnTo>
                  <a:lnTo>
                    <a:pt x="175602" y="228803"/>
                  </a:lnTo>
                  <a:lnTo>
                    <a:pt x="175602" y="201930"/>
                  </a:lnTo>
                  <a:lnTo>
                    <a:pt x="171780" y="199161"/>
                  </a:lnTo>
                  <a:lnTo>
                    <a:pt x="168516" y="196799"/>
                  </a:lnTo>
                  <a:lnTo>
                    <a:pt x="157721" y="189179"/>
                  </a:lnTo>
                  <a:lnTo>
                    <a:pt x="155943" y="187579"/>
                  </a:lnTo>
                  <a:lnTo>
                    <a:pt x="155422" y="187096"/>
                  </a:lnTo>
                  <a:lnTo>
                    <a:pt x="152438" y="184238"/>
                  </a:lnTo>
                  <a:lnTo>
                    <a:pt x="152298" y="181864"/>
                  </a:lnTo>
                  <a:lnTo>
                    <a:pt x="152247" y="181013"/>
                  </a:lnTo>
                  <a:lnTo>
                    <a:pt x="154660" y="185305"/>
                  </a:lnTo>
                  <a:lnTo>
                    <a:pt x="166636" y="194170"/>
                  </a:lnTo>
                  <a:lnTo>
                    <a:pt x="180022" y="203225"/>
                  </a:lnTo>
                  <a:lnTo>
                    <a:pt x="189090" y="214312"/>
                  </a:lnTo>
                  <a:lnTo>
                    <a:pt x="188417" y="224536"/>
                  </a:lnTo>
                  <a:lnTo>
                    <a:pt x="188315" y="225958"/>
                  </a:lnTo>
                  <a:lnTo>
                    <a:pt x="188201" y="227660"/>
                  </a:lnTo>
                  <a:lnTo>
                    <a:pt x="188099" y="229285"/>
                  </a:lnTo>
                  <a:lnTo>
                    <a:pt x="184162" y="237223"/>
                  </a:lnTo>
                  <a:lnTo>
                    <a:pt x="180733" y="244462"/>
                  </a:lnTo>
                  <a:lnTo>
                    <a:pt x="179095" y="250761"/>
                  </a:lnTo>
                  <a:lnTo>
                    <a:pt x="178993" y="251142"/>
                  </a:lnTo>
                  <a:lnTo>
                    <a:pt x="178892" y="251523"/>
                  </a:lnTo>
                  <a:lnTo>
                    <a:pt x="178777" y="253415"/>
                  </a:lnTo>
                  <a:lnTo>
                    <a:pt x="179031" y="260731"/>
                  </a:lnTo>
                  <a:lnTo>
                    <a:pt x="179057" y="261493"/>
                  </a:lnTo>
                  <a:lnTo>
                    <a:pt x="183451" y="271348"/>
                  </a:lnTo>
                  <a:lnTo>
                    <a:pt x="191630" y="278079"/>
                  </a:lnTo>
                  <a:lnTo>
                    <a:pt x="201930" y="281241"/>
                  </a:lnTo>
                  <a:lnTo>
                    <a:pt x="212699" y="280403"/>
                  </a:lnTo>
                  <a:close/>
                </a:path>
                <a:path w="2320290" h="582930">
                  <a:moveTo>
                    <a:pt x="232308" y="144716"/>
                  </a:moveTo>
                  <a:lnTo>
                    <a:pt x="231825" y="141668"/>
                  </a:lnTo>
                  <a:lnTo>
                    <a:pt x="231800" y="141490"/>
                  </a:lnTo>
                  <a:lnTo>
                    <a:pt x="231584" y="140157"/>
                  </a:lnTo>
                  <a:lnTo>
                    <a:pt x="231559" y="139992"/>
                  </a:lnTo>
                  <a:lnTo>
                    <a:pt x="227355" y="135369"/>
                  </a:lnTo>
                  <a:lnTo>
                    <a:pt x="222224" y="131051"/>
                  </a:lnTo>
                  <a:lnTo>
                    <a:pt x="218757" y="127342"/>
                  </a:lnTo>
                  <a:lnTo>
                    <a:pt x="219087" y="127342"/>
                  </a:lnTo>
                  <a:lnTo>
                    <a:pt x="214083" y="126098"/>
                  </a:lnTo>
                  <a:lnTo>
                    <a:pt x="209296" y="124904"/>
                  </a:lnTo>
                  <a:lnTo>
                    <a:pt x="204609" y="122008"/>
                  </a:lnTo>
                  <a:lnTo>
                    <a:pt x="201206" y="119900"/>
                  </a:lnTo>
                  <a:lnTo>
                    <a:pt x="195948" y="113474"/>
                  </a:lnTo>
                  <a:lnTo>
                    <a:pt x="195948" y="119824"/>
                  </a:lnTo>
                  <a:lnTo>
                    <a:pt x="193903" y="118872"/>
                  </a:lnTo>
                  <a:lnTo>
                    <a:pt x="191554" y="117805"/>
                  </a:lnTo>
                  <a:lnTo>
                    <a:pt x="191554" y="122008"/>
                  </a:lnTo>
                  <a:lnTo>
                    <a:pt x="188671" y="121056"/>
                  </a:lnTo>
                  <a:lnTo>
                    <a:pt x="184353" y="126098"/>
                  </a:lnTo>
                  <a:lnTo>
                    <a:pt x="183489" y="122199"/>
                  </a:lnTo>
                  <a:lnTo>
                    <a:pt x="184924" y="118872"/>
                  </a:lnTo>
                  <a:lnTo>
                    <a:pt x="189826" y="119253"/>
                  </a:lnTo>
                  <a:lnTo>
                    <a:pt x="191554" y="122008"/>
                  </a:lnTo>
                  <a:lnTo>
                    <a:pt x="191554" y="117805"/>
                  </a:lnTo>
                  <a:lnTo>
                    <a:pt x="190792" y="117449"/>
                  </a:lnTo>
                  <a:lnTo>
                    <a:pt x="187236" y="112318"/>
                  </a:lnTo>
                  <a:lnTo>
                    <a:pt x="186855" y="109575"/>
                  </a:lnTo>
                  <a:lnTo>
                    <a:pt x="192417" y="116014"/>
                  </a:lnTo>
                  <a:lnTo>
                    <a:pt x="195948" y="119824"/>
                  </a:lnTo>
                  <a:lnTo>
                    <a:pt x="195948" y="113474"/>
                  </a:lnTo>
                  <a:lnTo>
                    <a:pt x="195262" y="112636"/>
                  </a:lnTo>
                  <a:lnTo>
                    <a:pt x="192316" y="103568"/>
                  </a:lnTo>
                  <a:lnTo>
                    <a:pt x="185839" y="106349"/>
                  </a:lnTo>
                  <a:lnTo>
                    <a:pt x="185547" y="106349"/>
                  </a:lnTo>
                  <a:lnTo>
                    <a:pt x="185127" y="106641"/>
                  </a:lnTo>
                  <a:lnTo>
                    <a:pt x="184277" y="107010"/>
                  </a:lnTo>
                  <a:lnTo>
                    <a:pt x="184645" y="107010"/>
                  </a:lnTo>
                  <a:lnTo>
                    <a:pt x="179539" y="110794"/>
                  </a:lnTo>
                  <a:lnTo>
                    <a:pt x="170370" y="124904"/>
                  </a:lnTo>
                  <a:lnTo>
                    <a:pt x="170256" y="126098"/>
                  </a:lnTo>
                  <a:lnTo>
                    <a:pt x="170154" y="127342"/>
                  </a:lnTo>
                  <a:lnTo>
                    <a:pt x="170027" y="128663"/>
                  </a:lnTo>
                  <a:lnTo>
                    <a:pt x="171183" y="133972"/>
                  </a:lnTo>
                  <a:lnTo>
                    <a:pt x="175895" y="135115"/>
                  </a:lnTo>
                  <a:lnTo>
                    <a:pt x="175983" y="132359"/>
                  </a:lnTo>
                  <a:lnTo>
                    <a:pt x="178193" y="130467"/>
                  </a:lnTo>
                  <a:lnTo>
                    <a:pt x="180505" y="129324"/>
                  </a:lnTo>
                  <a:lnTo>
                    <a:pt x="190030" y="127342"/>
                  </a:lnTo>
                  <a:lnTo>
                    <a:pt x="202044" y="128079"/>
                  </a:lnTo>
                  <a:lnTo>
                    <a:pt x="213575" y="131292"/>
                  </a:lnTo>
                  <a:lnTo>
                    <a:pt x="221640" y="136740"/>
                  </a:lnTo>
                  <a:lnTo>
                    <a:pt x="222021" y="137210"/>
                  </a:lnTo>
                  <a:lnTo>
                    <a:pt x="223939" y="139992"/>
                  </a:lnTo>
                  <a:lnTo>
                    <a:pt x="223685" y="139992"/>
                  </a:lnTo>
                  <a:lnTo>
                    <a:pt x="223469" y="140157"/>
                  </a:lnTo>
                  <a:lnTo>
                    <a:pt x="217779" y="141668"/>
                  </a:lnTo>
                  <a:lnTo>
                    <a:pt x="212013" y="146037"/>
                  </a:lnTo>
                  <a:lnTo>
                    <a:pt x="207784" y="151739"/>
                  </a:lnTo>
                  <a:lnTo>
                    <a:pt x="206743" y="157264"/>
                  </a:lnTo>
                  <a:lnTo>
                    <a:pt x="206933" y="157734"/>
                  </a:lnTo>
                  <a:lnTo>
                    <a:pt x="207225" y="158203"/>
                  </a:lnTo>
                  <a:lnTo>
                    <a:pt x="207606" y="158597"/>
                  </a:lnTo>
                  <a:lnTo>
                    <a:pt x="209435" y="155257"/>
                  </a:lnTo>
                  <a:lnTo>
                    <a:pt x="212026" y="152133"/>
                  </a:lnTo>
                  <a:lnTo>
                    <a:pt x="214909" y="149555"/>
                  </a:lnTo>
                  <a:lnTo>
                    <a:pt x="219430" y="145757"/>
                  </a:lnTo>
                  <a:lnTo>
                    <a:pt x="225971" y="141490"/>
                  </a:lnTo>
                  <a:lnTo>
                    <a:pt x="231533" y="145757"/>
                  </a:lnTo>
                  <a:lnTo>
                    <a:pt x="231927" y="145478"/>
                  </a:lnTo>
                  <a:lnTo>
                    <a:pt x="232308" y="144716"/>
                  </a:lnTo>
                  <a:close/>
                </a:path>
                <a:path w="2320290" h="582930">
                  <a:moveTo>
                    <a:pt x="275374" y="482485"/>
                  </a:moveTo>
                  <a:lnTo>
                    <a:pt x="271500" y="480428"/>
                  </a:lnTo>
                  <a:lnTo>
                    <a:pt x="271068" y="480428"/>
                  </a:lnTo>
                  <a:lnTo>
                    <a:pt x="270802" y="481088"/>
                  </a:lnTo>
                  <a:lnTo>
                    <a:pt x="270687" y="481380"/>
                  </a:lnTo>
                  <a:lnTo>
                    <a:pt x="270586" y="481660"/>
                  </a:lnTo>
                  <a:lnTo>
                    <a:pt x="270471" y="481939"/>
                  </a:lnTo>
                  <a:lnTo>
                    <a:pt x="270167" y="482485"/>
                  </a:lnTo>
                  <a:lnTo>
                    <a:pt x="267004" y="484136"/>
                  </a:lnTo>
                  <a:lnTo>
                    <a:pt x="256286" y="487946"/>
                  </a:lnTo>
                  <a:lnTo>
                    <a:pt x="244436" y="488213"/>
                  </a:lnTo>
                  <a:lnTo>
                    <a:pt x="233895" y="484136"/>
                  </a:lnTo>
                  <a:lnTo>
                    <a:pt x="231533" y="481088"/>
                  </a:lnTo>
                  <a:lnTo>
                    <a:pt x="226834" y="475005"/>
                  </a:lnTo>
                  <a:lnTo>
                    <a:pt x="226034" y="472922"/>
                  </a:lnTo>
                  <a:lnTo>
                    <a:pt x="225374" y="471208"/>
                  </a:lnTo>
                  <a:lnTo>
                    <a:pt x="224624" y="469214"/>
                  </a:lnTo>
                  <a:lnTo>
                    <a:pt x="224472" y="464070"/>
                  </a:lnTo>
                  <a:lnTo>
                    <a:pt x="224383" y="460756"/>
                  </a:lnTo>
                  <a:lnTo>
                    <a:pt x="224332" y="459041"/>
                  </a:lnTo>
                  <a:lnTo>
                    <a:pt x="224942" y="459041"/>
                  </a:lnTo>
                  <a:lnTo>
                    <a:pt x="225386" y="468922"/>
                  </a:lnTo>
                  <a:lnTo>
                    <a:pt x="228663" y="475386"/>
                  </a:lnTo>
                  <a:lnTo>
                    <a:pt x="235267" y="482485"/>
                  </a:lnTo>
                  <a:lnTo>
                    <a:pt x="244500" y="485648"/>
                  </a:lnTo>
                  <a:lnTo>
                    <a:pt x="254596" y="485330"/>
                  </a:lnTo>
                  <a:lnTo>
                    <a:pt x="263740" y="481939"/>
                  </a:lnTo>
                  <a:lnTo>
                    <a:pt x="264223" y="481660"/>
                  </a:lnTo>
                  <a:lnTo>
                    <a:pt x="264693" y="481380"/>
                  </a:lnTo>
                  <a:lnTo>
                    <a:pt x="268935" y="478713"/>
                  </a:lnTo>
                  <a:lnTo>
                    <a:pt x="265188" y="478713"/>
                  </a:lnTo>
                  <a:lnTo>
                    <a:pt x="261010" y="480428"/>
                  </a:lnTo>
                  <a:lnTo>
                    <a:pt x="260743" y="480428"/>
                  </a:lnTo>
                  <a:lnTo>
                    <a:pt x="259791" y="480606"/>
                  </a:lnTo>
                  <a:lnTo>
                    <a:pt x="253644" y="481660"/>
                  </a:lnTo>
                  <a:lnTo>
                    <a:pt x="245668" y="480428"/>
                  </a:lnTo>
                  <a:lnTo>
                    <a:pt x="237401" y="469684"/>
                  </a:lnTo>
                  <a:lnTo>
                    <a:pt x="238747" y="461225"/>
                  </a:lnTo>
                  <a:lnTo>
                    <a:pt x="246532" y="460756"/>
                  </a:lnTo>
                  <a:lnTo>
                    <a:pt x="246341" y="459041"/>
                  </a:lnTo>
                  <a:lnTo>
                    <a:pt x="246291" y="458571"/>
                  </a:lnTo>
                  <a:lnTo>
                    <a:pt x="246214" y="457898"/>
                  </a:lnTo>
                  <a:lnTo>
                    <a:pt x="245770" y="454101"/>
                  </a:lnTo>
                  <a:lnTo>
                    <a:pt x="237693" y="450875"/>
                  </a:lnTo>
                  <a:lnTo>
                    <a:pt x="234810" y="450875"/>
                  </a:lnTo>
                  <a:lnTo>
                    <a:pt x="234810" y="457898"/>
                  </a:lnTo>
                  <a:lnTo>
                    <a:pt x="234810" y="458571"/>
                  </a:lnTo>
                  <a:lnTo>
                    <a:pt x="230403" y="458406"/>
                  </a:lnTo>
                  <a:lnTo>
                    <a:pt x="232410" y="458190"/>
                  </a:lnTo>
                  <a:lnTo>
                    <a:pt x="232879" y="458190"/>
                  </a:lnTo>
                  <a:lnTo>
                    <a:pt x="234810" y="457898"/>
                  </a:lnTo>
                  <a:lnTo>
                    <a:pt x="234810" y="450875"/>
                  </a:lnTo>
                  <a:lnTo>
                    <a:pt x="231736" y="450875"/>
                  </a:lnTo>
                  <a:lnTo>
                    <a:pt x="224802" y="452767"/>
                  </a:lnTo>
                  <a:lnTo>
                    <a:pt x="218909" y="457542"/>
                  </a:lnTo>
                  <a:lnTo>
                    <a:pt x="215633" y="464070"/>
                  </a:lnTo>
                  <a:lnTo>
                    <a:pt x="216255" y="468922"/>
                  </a:lnTo>
                  <a:lnTo>
                    <a:pt x="216357" y="469684"/>
                  </a:lnTo>
                  <a:lnTo>
                    <a:pt x="216458" y="470547"/>
                  </a:lnTo>
                  <a:lnTo>
                    <a:pt x="216547" y="471208"/>
                  </a:lnTo>
                  <a:lnTo>
                    <a:pt x="210400" y="470547"/>
                  </a:lnTo>
                  <a:lnTo>
                    <a:pt x="205016" y="476821"/>
                  </a:lnTo>
                  <a:lnTo>
                    <a:pt x="206921" y="482485"/>
                  </a:lnTo>
                  <a:lnTo>
                    <a:pt x="207022" y="482803"/>
                  </a:lnTo>
                  <a:lnTo>
                    <a:pt x="208470" y="482803"/>
                  </a:lnTo>
                  <a:lnTo>
                    <a:pt x="208000" y="477100"/>
                  </a:lnTo>
                  <a:lnTo>
                    <a:pt x="213563" y="472922"/>
                  </a:lnTo>
                  <a:lnTo>
                    <a:pt x="219138" y="473773"/>
                  </a:lnTo>
                  <a:lnTo>
                    <a:pt x="214718" y="475005"/>
                  </a:lnTo>
                  <a:lnTo>
                    <a:pt x="212217" y="476529"/>
                  </a:lnTo>
                  <a:lnTo>
                    <a:pt x="209715" y="479374"/>
                  </a:lnTo>
                  <a:lnTo>
                    <a:pt x="210680" y="482434"/>
                  </a:lnTo>
                  <a:lnTo>
                    <a:pt x="217982" y="481088"/>
                  </a:lnTo>
                  <a:lnTo>
                    <a:pt x="223659" y="486029"/>
                  </a:lnTo>
                  <a:lnTo>
                    <a:pt x="229806" y="488696"/>
                  </a:lnTo>
                  <a:lnTo>
                    <a:pt x="241350" y="491858"/>
                  </a:lnTo>
                  <a:lnTo>
                    <a:pt x="253403" y="491858"/>
                  </a:lnTo>
                  <a:lnTo>
                    <a:pt x="264947" y="488696"/>
                  </a:lnTo>
                  <a:lnTo>
                    <a:pt x="265772" y="488213"/>
                  </a:lnTo>
                  <a:lnTo>
                    <a:pt x="274840" y="482485"/>
                  </a:lnTo>
                  <a:lnTo>
                    <a:pt x="275374" y="482485"/>
                  </a:lnTo>
                  <a:close/>
                </a:path>
                <a:path w="2320290" h="582930">
                  <a:moveTo>
                    <a:pt x="284784" y="126758"/>
                  </a:moveTo>
                  <a:lnTo>
                    <a:pt x="284695" y="124383"/>
                  </a:lnTo>
                  <a:lnTo>
                    <a:pt x="283616" y="124091"/>
                  </a:lnTo>
                  <a:lnTo>
                    <a:pt x="283184" y="124091"/>
                  </a:lnTo>
                  <a:lnTo>
                    <a:pt x="280174" y="128473"/>
                  </a:lnTo>
                  <a:lnTo>
                    <a:pt x="273253" y="127520"/>
                  </a:lnTo>
                  <a:lnTo>
                    <a:pt x="268732" y="125806"/>
                  </a:lnTo>
                  <a:lnTo>
                    <a:pt x="268732" y="125133"/>
                  </a:lnTo>
                  <a:lnTo>
                    <a:pt x="269506" y="125615"/>
                  </a:lnTo>
                  <a:lnTo>
                    <a:pt x="269887" y="125615"/>
                  </a:lnTo>
                  <a:lnTo>
                    <a:pt x="275094" y="126377"/>
                  </a:lnTo>
                  <a:lnTo>
                    <a:pt x="276047" y="126377"/>
                  </a:lnTo>
                  <a:lnTo>
                    <a:pt x="278345" y="126568"/>
                  </a:lnTo>
                  <a:lnTo>
                    <a:pt x="279590" y="125133"/>
                  </a:lnTo>
                  <a:lnTo>
                    <a:pt x="280733" y="123812"/>
                  </a:lnTo>
                  <a:lnTo>
                    <a:pt x="281228" y="123240"/>
                  </a:lnTo>
                  <a:lnTo>
                    <a:pt x="279819" y="123050"/>
                  </a:lnTo>
                  <a:lnTo>
                    <a:pt x="279298" y="123050"/>
                  </a:lnTo>
                  <a:lnTo>
                    <a:pt x="276910" y="121818"/>
                  </a:lnTo>
                  <a:lnTo>
                    <a:pt x="272097" y="119062"/>
                  </a:lnTo>
                  <a:lnTo>
                    <a:pt x="268071" y="115366"/>
                  </a:lnTo>
                  <a:lnTo>
                    <a:pt x="266814" y="114223"/>
                  </a:lnTo>
                  <a:lnTo>
                    <a:pt x="259029" y="114223"/>
                  </a:lnTo>
                  <a:lnTo>
                    <a:pt x="257302" y="114884"/>
                  </a:lnTo>
                  <a:lnTo>
                    <a:pt x="252780" y="113169"/>
                  </a:lnTo>
                  <a:lnTo>
                    <a:pt x="245694" y="108902"/>
                  </a:lnTo>
                  <a:lnTo>
                    <a:pt x="239979" y="103873"/>
                  </a:lnTo>
                  <a:lnTo>
                    <a:pt x="233641" y="100139"/>
                  </a:lnTo>
                  <a:lnTo>
                    <a:pt x="224713" y="99771"/>
                  </a:lnTo>
                  <a:lnTo>
                    <a:pt x="222554" y="100139"/>
                  </a:lnTo>
                  <a:lnTo>
                    <a:pt x="222796" y="100139"/>
                  </a:lnTo>
                  <a:lnTo>
                    <a:pt x="221551" y="100533"/>
                  </a:lnTo>
                  <a:lnTo>
                    <a:pt x="220014" y="101104"/>
                  </a:lnTo>
                  <a:lnTo>
                    <a:pt x="224713" y="103289"/>
                  </a:lnTo>
                  <a:lnTo>
                    <a:pt x="222097" y="109740"/>
                  </a:lnTo>
                  <a:lnTo>
                    <a:pt x="221716" y="110413"/>
                  </a:lnTo>
                  <a:lnTo>
                    <a:pt x="215404" y="114884"/>
                  </a:lnTo>
                  <a:lnTo>
                    <a:pt x="214833" y="114884"/>
                  </a:lnTo>
                  <a:lnTo>
                    <a:pt x="208089" y="115366"/>
                  </a:lnTo>
                  <a:lnTo>
                    <a:pt x="202323" y="110413"/>
                  </a:lnTo>
                  <a:lnTo>
                    <a:pt x="201942" y="109740"/>
                  </a:lnTo>
                  <a:lnTo>
                    <a:pt x="202031" y="108902"/>
                  </a:lnTo>
                  <a:lnTo>
                    <a:pt x="201841" y="108508"/>
                  </a:lnTo>
                  <a:lnTo>
                    <a:pt x="201472" y="107950"/>
                  </a:lnTo>
                  <a:lnTo>
                    <a:pt x="201358" y="107759"/>
                  </a:lnTo>
                  <a:lnTo>
                    <a:pt x="199720" y="106997"/>
                  </a:lnTo>
                  <a:lnTo>
                    <a:pt x="199148" y="105943"/>
                  </a:lnTo>
                  <a:lnTo>
                    <a:pt x="197993" y="104051"/>
                  </a:lnTo>
                  <a:lnTo>
                    <a:pt x="198564" y="102527"/>
                  </a:lnTo>
                  <a:lnTo>
                    <a:pt x="199440" y="100723"/>
                  </a:lnTo>
                  <a:lnTo>
                    <a:pt x="200190" y="101574"/>
                  </a:lnTo>
                  <a:lnTo>
                    <a:pt x="200698" y="102196"/>
                  </a:lnTo>
                  <a:lnTo>
                    <a:pt x="200736" y="102527"/>
                  </a:lnTo>
                  <a:lnTo>
                    <a:pt x="200863" y="103479"/>
                  </a:lnTo>
                  <a:lnTo>
                    <a:pt x="200990" y="104432"/>
                  </a:lnTo>
                  <a:lnTo>
                    <a:pt x="201561" y="104432"/>
                  </a:lnTo>
                  <a:lnTo>
                    <a:pt x="203276" y="104711"/>
                  </a:lnTo>
                  <a:lnTo>
                    <a:pt x="207797" y="105384"/>
                  </a:lnTo>
                  <a:lnTo>
                    <a:pt x="212864" y="100723"/>
                  </a:lnTo>
                  <a:lnTo>
                    <a:pt x="216065" y="97777"/>
                  </a:lnTo>
                  <a:lnTo>
                    <a:pt x="220713" y="96469"/>
                  </a:lnTo>
                  <a:lnTo>
                    <a:pt x="233540" y="96469"/>
                  </a:lnTo>
                  <a:lnTo>
                    <a:pt x="243014" y="102196"/>
                  </a:lnTo>
                  <a:lnTo>
                    <a:pt x="251574" y="108508"/>
                  </a:lnTo>
                  <a:lnTo>
                    <a:pt x="251040" y="108508"/>
                  </a:lnTo>
                  <a:lnTo>
                    <a:pt x="262204" y="111175"/>
                  </a:lnTo>
                  <a:lnTo>
                    <a:pt x="268732" y="110604"/>
                  </a:lnTo>
                  <a:lnTo>
                    <a:pt x="279603" y="104432"/>
                  </a:lnTo>
                  <a:lnTo>
                    <a:pt x="277393" y="96735"/>
                  </a:lnTo>
                  <a:lnTo>
                    <a:pt x="274599" y="98158"/>
                  </a:lnTo>
                  <a:lnTo>
                    <a:pt x="274701" y="103479"/>
                  </a:lnTo>
                  <a:lnTo>
                    <a:pt x="267995" y="108318"/>
                  </a:lnTo>
                  <a:lnTo>
                    <a:pt x="262775" y="108318"/>
                  </a:lnTo>
                  <a:lnTo>
                    <a:pt x="262204" y="108508"/>
                  </a:lnTo>
                  <a:lnTo>
                    <a:pt x="262293" y="107950"/>
                  </a:lnTo>
                  <a:lnTo>
                    <a:pt x="266903" y="107175"/>
                  </a:lnTo>
                  <a:lnTo>
                    <a:pt x="272580" y="103670"/>
                  </a:lnTo>
                  <a:lnTo>
                    <a:pt x="272478" y="102196"/>
                  </a:lnTo>
                  <a:lnTo>
                    <a:pt x="272351" y="100533"/>
                  </a:lnTo>
                  <a:lnTo>
                    <a:pt x="272288" y="99771"/>
                  </a:lnTo>
                  <a:lnTo>
                    <a:pt x="272199" y="98602"/>
                  </a:lnTo>
                  <a:lnTo>
                    <a:pt x="265468" y="98602"/>
                  </a:lnTo>
                  <a:lnTo>
                    <a:pt x="259041" y="97193"/>
                  </a:lnTo>
                  <a:lnTo>
                    <a:pt x="256933" y="96469"/>
                  </a:lnTo>
                  <a:lnTo>
                    <a:pt x="246532" y="92925"/>
                  </a:lnTo>
                  <a:lnTo>
                    <a:pt x="235064" y="90411"/>
                  </a:lnTo>
                  <a:lnTo>
                    <a:pt x="222084" y="89547"/>
                  </a:lnTo>
                  <a:lnTo>
                    <a:pt x="209486" y="91236"/>
                  </a:lnTo>
                  <a:lnTo>
                    <a:pt x="198996" y="96469"/>
                  </a:lnTo>
                  <a:lnTo>
                    <a:pt x="194957" y="99771"/>
                  </a:lnTo>
                  <a:lnTo>
                    <a:pt x="194729" y="99771"/>
                  </a:lnTo>
                  <a:lnTo>
                    <a:pt x="194729" y="101574"/>
                  </a:lnTo>
                  <a:lnTo>
                    <a:pt x="198767" y="114884"/>
                  </a:lnTo>
                  <a:lnTo>
                    <a:pt x="206171" y="120967"/>
                  </a:lnTo>
                  <a:lnTo>
                    <a:pt x="214147" y="123050"/>
                  </a:lnTo>
                  <a:lnTo>
                    <a:pt x="215392" y="123431"/>
                  </a:lnTo>
                  <a:lnTo>
                    <a:pt x="221234" y="124091"/>
                  </a:lnTo>
                  <a:lnTo>
                    <a:pt x="220522" y="124091"/>
                  </a:lnTo>
                  <a:lnTo>
                    <a:pt x="220967" y="124383"/>
                  </a:lnTo>
                  <a:lnTo>
                    <a:pt x="231546" y="134912"/>
                  </a:lnTo>
                  <a:lnTo>
                    <a:pt x="235000" y="139687"/>
                  </a:lnTo>
                  <a:lnTo>
                    <a:pt x="235077" y="140817"/>
                  </a:lnTo>
                  <a:lnTo>
                    <a:pt x="235191" y="146431"/>
                  </a:lnTo>
                  <a:lnTo>
                    <a:pt x="234518" y="147091"/>
                  </a:lnTo>
                  <a:lnTo>
                    <a:pt x="234403" y="148336"/>
                  </a:lnTo>
                  <a:lnTo>
                    <a:pt x="234327" y="148805"/>
                  </a:lnTo>
                  <a:lnTo>
                    <a:pt x="235381" y="150799"/>
                  </a:lnTo>
                  <a:lnTo>
                    <a:pt x="235483" y="151930"/>
                  </a:lnTo>
                  <a:lnTo>
                    <a:pt x="235775" y="152133"/>
                  </a:lnTo>
                  <a:lnTo>
                    <a:pt x="235686" y="155829"/>
                  </a:lnTo>
                  <a:lnTo>
                    <a:pt x="235610" y="156781"/>
                  </a:lnTo>
                  <a:lnTo>
                    <a:pt x="235775" y="158496"/>
                  </a:lnTo>
                  <a:lnTo>
                    <a:pt x="237591" y="158496"/>
                  </a:lnTo>
                  <a:lnTo>
                    <a:pt x="238937" y="156781"/>
                  </a:lnTo>
                  <a:lnTo>
                    <a:pt x="239814" y="154787"/>
                  </a:lnTo>
                  <a:lnTo>
                    <a:pt x="240728" y="152133"/>
                  </a:lnTo>
                  <a:lnTo>
                    <a:pt x="240804" y="151930"/>
                  </a:lnTo>
                  <a:lnTo>
                    <a:pt x="240868" y="145859"/>
                  </a:lnTo>
                  <a:lnTo>
                    <a:pt x="241249" y="145859"/>
                  </a:lnTo>
                  <a:lnTo>
                    <a:pt x="241261" y="146431"/>
                  </a:lnTo>
                  <a:lnTo>
                    <a:pt x="241630" y="147091"/>
                  </a:lnTo>
                  <a:lnTo>
                    <a:pt x="241630" y="155257"/>
                  </a:lnTo>
                  <a:lnTo>
                    <a:pt x="239522" y="158965"/>
                  </a:lnTo>
                  <a:lnTo>
                    <a:pt x="238074" y="159918"/>
                  </a:lnTo>
                  <a:lnTo>
                    <a:pt x="237591" y="160299"/>
                  </a:lnTo>
                  <a:lnTo>
                    <a:pt x="233083" y="161912"/>
                  </a:lnTo>
                  <a:lnTo>
                    <a:pt x="235775" y="162674"/>
                  </a:lnTo>
                  <a:lnTo>
                    <a:pt x="240868" y="164198"/>
                  </a:lnTo>
                  <a:lnTo>
                    <a:pt x="244614" y="155829"/>
                  </a:lnTo>
                  <a:lnTo>
                    <a:pt x="246583" y="147091"/>
                  </a:lnTo>
                  <a:lnTo>
                    <a:pt x="246672" y="146710"/>
                  </a:lnTo>
                  <a:lnTo>
                    <a:pt x="246786" y="146240"/>
                  </a:lnTo>
                  <a:lnTo>
                    <a:pt x="246862" y="145859"/>
                  </a:lnTo>
                  <a:lnTo>
                    <a:pt x="246913" y="145669"/>
                  </a:lnTo>
                  <a:lnTo>
                    <a:pt x="247015" y="145186"/>
                  </a:lnTo>
                  <a:lnTo>
                    <a:pt x="244424" y="139014"/>
                  </a:lnTo>
                  <a:lnTo>
                    <a:pt x="241630" y="132842"/>
                  </a:lnTo>
                  <a:lnTo>
                    <a:pt x="252387" y="143598"/>
                  </a:lnTo>
                  <a:lnTo>
                    <a:pt x="258292" y="148336"/>
                  </a:lnTo>
                  <a:lnTo>
                    <a:pt x="265277" y="151739"/>
                  </a:lnTo>
                  <a:lnTo>
                    <a:pt x="265226" y="146710"/>
                  </a:lnTo>
                  <a:lnTo>
                    <a:pt x="265303" y="144094"/>
                  </a:lnTo>
                  <a:lnTo>
                    <a:pt x="263512" y="137121"/>
                  </a:lnTo>
                  <a:lnTo>
                    <a:pt x="263474" y="136982"/>
                  </a:lnTo>
                  <a:lnTo>
                    <a:pt x="261188" y="132384"/>
                  </a:lnTo>
                  <a:lnTo>
                    <a:pt x="261188" y="146710"/>
                  </a:lnTo>
                  <a:lnTo>
                    <a:pt x="261188" y="132384"/>
                  </a:lnTo>
                  <a:lnTo>
                    <a:pt x="261035" y="132080"/>
                  </a:lnTo>
                  <a:lnTo>
                    <a:pt x="261035" y="146342"/>
                  </a:lnTo>
                  <a:lnTo>
                    <a:pt x="251167" y="132842"/>
                  </a:lnTo>
                  <a:lnTo>
                    <a:pt x="249415" y="131597"/>
                  </a:lnTo>
                  <a:lnTo>
                    <a:pt x="249516" y="130314"/>
                  </a:lnTo>
                  <a:lnTo>
                    <a:pt x="251206" y="126377"/>
                  </a:lnTo>
                  <a:lnTo>
                    <a:pt x="255282" y="132549"/>
                  </a:lnTo>
                  <a:lnTo>
                    <a:pt x="258927" y="138061"/>
                  </a:lnTo>
                  <a:lnTo>
                    <a:pt x="260946" y="142341"/>
                  </a:lnTo>
                  <a:lnTo>
                    <a:pt x="261035" y="146342"/>
                  </a:lnTo>
                  <a:lnTo>
                    <a:pt x="261035" y="132080"/>
                  </a:lnTo>
                  <a:lnTo>
                    <a:pt x="260159" y="130314"/>
                  </a:lnTo>
                  <a:lnTo>
                    <a:pt x="257492" y="126377"/>
                  </a:lnTo>
                  <a:lnTo>
                    <a:pt x="255955" y="124091"/>
                  </a:lnTo>
                  <a:lnTo>
                    <a:pt x="256146" y="123812"/>
                  </a:lnTo>
                  <a:lnTo>
                    <a:pt x="259511" y="126377"/>
                  </a:lnTo>
                  <a:lnTo>
                    <a:pt x="260261" y="126758"/>
                  </a:lnTo>
                  <a:lnTo>
                    <a:pt x="265658" y="129705"/>
                  </a:lnTo>
                  <a:lnTo>
                    <a:pt x="274015" y="131038"/>
                  </a:lnTo>
                  <a:lnTo>
                    <a:pt x="280073" y="128943"/>
                  </a:lnTo>
                  <a:lnTo>
                    <a:pt x="281330" y="128473"/>
                  </a:lnTo>
                  <a:lnTo>
                    <a:pt x="282092" y="128181"/>
                  </a:lnTo>
                  <a:lnTo>
                    <a:pt x="284784" y="126758"/>
                  </a:lnTo>
                  <a:close/>
                </a:path>
                <a:path w="2320290" h="582930">
                  <a:moveTo>
                    <a:pt x="297002" y="474522"/>
                  </a:moveTo>
                  <a:lnTo>
                    <a:pt x="295554" y="476148"/>
                  </a:lnTo>
                  <a:lnTo>
                    <a:pt x="293560" y="488035"/>
                  </a:lnTo>
                  <a:lnTo>
                    <a:pt x="288975" y="498195"/>
                  </a:lnTo>
                  <a:lnTo>
                    <a:pt x="281711" y="506641"/>
                  </a:lnTo>
                  <a:lnTo>
                    <a:pt x="271716" y="513397"/>
                  </a:lnTo>
                  <a:lnTo>
                    <a:pt x="263702" y="516953"/>
                  </a:lnTo>
                  <a:lnTo>
                    <a:pt x="256120" y="520065"/>
                  </a:lnTo>
                  <a:lnTo>
                    <a:pt x="257098" y="512546"/>
                  </a:lnTo>
                  <a:lnTo>
                    <a:pt x="256908" y="512635"/>
                  </a:lnTo>
                  <a:lnTo>
                    <a:pt x="252971" y="510641"/>
                  </a:lnTo>
                  <a:lnTo>
                    <a:pt x="255574" y="505510"/>
                  </a:lnTo>
                  <a:lnTo>
                    <a:pt x="257873" y="503135"/>
                  </a:lnTo>
                  <a:lnTo>
                    <a:pt x="263309" y="499211"/>
                  </a:lnTo>
                  <a:lnTo>
                    <a:pt x="269633" y="496582"/>
                  </a:lnTo>
                  <a:lnTo>
                    <a:pt x="276161" y="494195"/>
                  </a:lnTo>
                  <a:lnTo>
                    <a:pt x="282194" y="490969"/>
                  </a:lnTo>
                  <a:lnTo>
                    <a:pt x="286131" y="488124"/>
                  </a:lnTo>
                  <a:lnTo>
                    <a:pt x="289115" y="484124"/>
                  </a:lnTo>
                  <a:lnTo>
                    <a:pt x="291414" y="479856"/>
                  </a:lnTo>
                  <a:lnTo>
                    <a:pt x="291998" y="479094"/>
                  </a:lnTo>
                  <a:lnTo>
                    <a:pt x="291515" y="478904"/>
                  </a:lnTo>
                  <a:lnTo>
                    <a:pt x="289775" y="480047"/>
                  </a:lnTo>
                  <a:lnTo>
                    <a:pt x="287769" y="480796"/>
                  </a:lnTo>
                  <a:lnTo>
                    <a:pt x="284111" y="481749"/>
                  </a:lnTo>
                  <a:lnTo>
                    <a:pt x="280746" y="481939"/>
                  </a:lnTo>
                  <a:lnTo>
                    <a:pt x="278917" y="482701"/>
                  </a:lnTo>
                  <a:lnTo>
                    <a:pt x="275170" y="486689"/>
                  </a:lnTo>
                  <a:lnTo>
                    <a:pt x="268351" y="491439"/>
                  </a:lnTo>
                  <a:lnTo>
                    <a:pt x="259994" y="494385"/>
                  </a:lnTo>
                  <a:lnTo>
                    <a:pt x="246049" y="496189"/>
                  </a:lnTo>
                  <a:lnTo>
                    <a:pt x="240284" y="494779"/>
                  </a:lnTo>
                  <a:lnTo>
                    <a:pt x="224624" y="498754"/>
                  </a:lnTo>
                  <a:lnTo>
                    <a:pt x="215874" y="503986"/>
                  </a:lnTo>
                  <a:lnTo>
                    <a:pt x="212991" y="512445"/>
                  </a:lnTo>
                  <a:lnTo>
                    <a:pt x="212344" y="520763"/>
                  </a:lnTo>
                  <a:lnTo>
                    <a:pt x="215404" y="527773"/>
                  </a:lnTo>
                  <a:lnTo>
                    <a:pt x="221437" y="531431"/>
                  </a:lnTo>
                  <a:lnTo>
                    <a:pt x="229717" y="529640"/>
                  </a:lnTo>
                  <a:lnTo>
                    <a:pt x="232117" y="526796"/>
                  </a:lnTo>
                  <a:lnTo>
                    <a:pt x="232016" y="529170"/>
                  </a:lnTo>
                  <a:lnTo>
                    <a:pt x="229235" y="530974"/>
                  </a:lnTo>
                  <a:lnTo>
                    <a:pt x="219722" y="534390"/>
                  </a:lnTo>
                  <a:lnTo>
                    <a:pt x="213664" y="530212"/>
                  </a:lnTo>
                  <a:lnTo>
                    <a:pt x="211264" y="523278"/>
                  </a:lnTo>
                  <a:lnTo>
                    <a:pt x="210629" y="513118"/>
                  </a:lnTo>
                  <a:lnTo>
                    <a:pt x="214884" y="504253"/>
                  </a:lnTo>
                  <a:lnTo>
                    <a:pt x="222465" y="497408"/>
                  </a:lnTo>
                  <a:lnTo>
                    <a:pt x="231825" y="493344"/>
                  </a:lnTo>
                  <a:lnTo>
                    <a:pt x="230009" y="491350"/>
                  </a:lnTo>
                  <a:lnTo>
                    <a:pt x="227507" y="492010"/>
                  </a:lnTo>
                  <a:lnTo>
                    <a:pt x="218859" y="493344"/>
                  </a:lnTo>
                  <a:lnTo>
                    <a:pt x="212509" y="496011"/>
                  </a:lnTo>
                  <a:lnTo>
                    <a:pt x="202704" y="506552"/>
                  </a:lnTo>
                  <a:lnTo>
                    <a:pt x="198767" y="514731"/>
                  </a:lnTo>
                  <a:lnTo>
                    <a:pt x="190119" y="516534"/>
                  </a:lnTo>
                  <a:lnTo>
                    <a:pt x="192900" y="520522"/>
                  </a:lnTo>
                  <a:lnTo>
                    <a:pt x="198958" y="519480"/>
                  </a:lnTo>
                  <a:lnTo>
                    <a:pt x="201841" y="516153"/>
                  </a:lnTo>
                  <a:lnTo>
                    <a:pt x="200304" y="520141"/>
                  </a:lnTo>
                  <a:lnTo>
                    <a:pt x="194246" y="521373"/>
                  </a:lnTo>
                  <a:lnTo>
                    <a:pt x="188188" y="518426"/>
                  </a:lnTo>
                  <a:lnTo>
                    <a:pt x="188290" y="516051"/>
                  </a:lnTo>
                  <a:lnTo>
                    <a:pt x="185216" y="516051"/>
                  </a:lnTo>
                  <a:lnTo>
                    <a:pt x="183870" y="519290"/>
                  </a:lnTo>
                  <a:lnTo>
                    <a:pt x="186270" y="522706"/>
                  </a:lnTo>
                  <a:lnTo>
                    <a:pt x="194729" y="526415"/>
                  </a:lnTo>
                  <a:lnTo>
                    <a:pt x="200787" y="524700"/>
                  </a:lnTo>
                  <a:lnTo>
                    <a:pt x="205206" y="521093"/>
                  </a:lnTo>
                  <a:lnTo>
                    <a:pt x="203377" y="526884"/>
                  </a:lnTo>
                  <a:lnTo>
                    <a:pt x="206362" y="532688"/>
                  </a:lnTo>
                  <a:lnTo>
                    <a:pt x="211061" y="536105"/>
                  </a:lnTo>
                  <a:lnTo>
                    <a:pt x="220103" y="539038"/>
                  </a:lnTo>
                  <a:lnTo>
                    <a:pt x="229501" y="536829"/>
                  </a:lnTo>
                  <a:lnTo>
                    <a:pt x="236258" y="530504"/>
                  </a:lnTo>
                  <a:lnTo>
                    <a:pt x="237401" y="521093"/>
                  </a:lnTo>
                  <a:lnTo>
                    <a:pt x="232689" y="523659"/>
                  </a:lnTo>
                  <a:lnTo>
                    <a:pt x="227025" y="519569"/>
                  </a:lnTo>
                  <a:lnTo>
                    <a:pt x="228561" y="506742"/>
                  </a:lnTo>
                  <a:lnTo>
                    <a:pt x="240576" y="501713"/>
                  </a:lnTo>
                  <a:lnTo>
                    <a:pt x="247688" y="502653"/>
                  </a:lnTo>
                  <a:lnTo>
                    <a:pt x="246532" y="505218"/>
                  </a:lnTo>
                  <a:lnTo>
                    <a:pt x="244805" y="507504"/>
                  </a:lnTo>
                  <a:lnTo>
                    <a:pt x="244894" y="518147"/>
                  </a:lnTo>
                  <a:lnTo>
                    <a:pt x="254304" y="520903"/>
                  </a:lnTo>
                  <a:lnTo>
                    <a:pt x="247091" y="524624"/>
                  </a:lnTo>
                  <a:lnTo>
                    <a:pt x="240385" y="530212"/>
                  </a:lnTo>
                  <a:lnTo>
                    <a:pt x="228777" y="547001"/>
                  </a:lnTo>
                  <a:lnTo>
                    <a:pt x="221272" y="551522"/>
                  </a:lnTo>
                  <a:lnTo>
                    <a:pt x="211264" y="547598"/>
                  </a:lnTo>
                  <a:lnTo>
                    <a:pt x="211836" y="551688"/>
                  </a:lnTo>
                  <a:lnTo>
                    <a:pt x="216357" y="554342"/>
                  </a:lnTo>
                  <a:lnTo>
                    <a:pt x="220014" y="555485"/>
                  </a:lnTo>
                  <a:lnTo>
                    <a:pt x="228384" y="556844"/>
                  </a:lnTo>
                  <a:lnTo>
                    <a:pt x="236728" y="555675"/>
                  </a:lnTo>
                  <a:lnTo>
                    <a:pt x="244284" y="552094"/>
                  </a:lnTo>
                  <a:lnTo>
                    <a:pt x="250278" y="546176"/>
                  </a:lnTo>
                  <a:lnTo>
                    <a:pt x="250761" y="546747"/>
                  </a:lnTo>
                  <a:lnTo>
                    <a:pt x="243154" y="553923"/>
                  </a:lnTo>
                  <a:lnTo>
                    <a:pt x="234848" y="557339"/>
                  </a:lnTo>
                  <a:lnTo>
                    <a:pt x="225793" y="558190"/>
                  </a:lnTo>
                  <a:lnTo>
                    <a:pt x="217220" y="556437"/>
                  </a:lnTo>
                  <a:lnTo>
                    <a:pt x="213855" y="555104"/>
                  </a:lnTo>
                  <a:lnTo>
                    <a:pt x="209524" y="552157"/>
                  </a:lnTo>
                  <a:lnTo>
                    <a:pt x="208762" y="546087"/>
                  </a:lnTo>
                  <a:lnTo>
                    <a:pt x="210870" y="538772"/>
                  </a:lnTo>
                  <a:lnTo>
                    <a:pt x="207606" y="538581"/>
                  </a:lnTo>
                  <a:lnTo>
                    <a:pt x="203276" y="543801"/>
                  </a:lnTo>
                  <a:lnTo>
                    <a:pt x="205968" y="550354"/>
                  </a:lnTo>
                  <a:lnTo>
                    <a:pt x="208572" y="553491"/>
                  </a:lnTo>
                  <a:lnTo>
                    <a:pt x="214604" y="558888"/>
                  </a:lnTo>
                  <a:lnTo>
                    <a:pt x="222008" y="562559"/>
                  </a:lnTo>
                  <a:lnTo>
                    <a:pt x="230124" y="564489"/>
                  </a:lnTo>
                  <a:lnTo>
                    <a:pt x="238264" y="564705"/>
                  </a:lnTo>
                  <a:lnTo>
                    <a:pt x="241630" y="564426"/>
                  </a:lnTo>
                  <a:lnTo>
                    <a:pt x="250088" y="561860"/>
                  </a:lnTo>
                  <a:lnTo>
                    <a:pt x="254038" y="558723"/>
                  </a:lnTo>
                  <a:lnTo>
                    <a:pt x="253263" y="554824"/>
                  </a:lnTo>
                  <a:lnTo>
                    <a:pt x="253453" y="552919"/>
                  </a:lnTo>
                  <a:lnTo>
                    <a:pt x="258584" y="538746"/>
                  </a:lnTo>
                  <a:lnTo>
                    <a:pt x="268681" y="527532"/>
                  </a:lnTo>
                  <a:lnTo>
                    <a:pt x="280162" y="517055"/>
                  </a:lnTo>
                  <a:lnTo>
                    <a:pt x="289407" y="505129"/>
                  </a:lnTo>
                  <a:lnTo>
                    <a:pt x="291604" y="500761"/>
                  </a:lnTo>
                  <a:lnTo>
                    <a:pt x="295363" y="490880"/>
                  </a:lnTo>
                  <a:lnTo>
                    <a:pt x="295846" y="486219"/>
                  </a:lnTo>
                  <a:lnTo>
                    <a:pt x="296125" y="483362"/>
                  </a:lnTo>
                  <a:lnTo>
                    <a:pt x="295846" y="479374"/>
                  </a:lnTo>
                  <a:lnTo>
                    <a:pt x="295846" y="476148"/>
                  </a:lnTo>
                  <a:lnTo>
                    <a:pt x="297002" y="474522"/>
                  </a:lnTo>
                  <a:close/>
                </a:path>
                <a:path w="2320290" h="582930">
                  <a:moveTo>
                    <a:pt x="299986" y="568667"/>
                  </a:moveTo>
                  <a:lnTo>
                    <a:pt x="299720" y="566229"/>
                  </a:lnTo>
                  <a:lnTo>
                    <a:pt x="299631" y="565848"/>
                  </a:lnTo>
                  <a:lnTo>
                    <a:pt x="298615" y="565035"/>
                  </a:lnTo>
                  <a:lnTo>
                    <a:pt x="298869" y="567436"/>
                  </a:lnTo>
                  <a:lnTo>
                    <a:pt x="298919" y="567842"/>
                  </a:lnTo>
                  <a:lnTo>
                    <a:pt x="299986" y="568667"/>
                  </a:lnTo>
                  <a:close/>
                </a:path>
                <a:path w="2320290" h="582930">
                  <a:moveTo>
                    <a:pt x="303377" y="453821"/>
                  </a:moveTo>
                  <a:lnTo>
                    <a:pt x="301218" y="452399"/>
                  </a:lnTo>
                  <a:lnTo>
                    <a:pt x="299974" y="452399"/>
                  </a:lnTo>
                  <a:lnTo>
                    <a:pt x="297027" y="458304"/>
                  </a:lnTo>
                  <a:lnTo>
                    <a:pt x="292963" y="463511"/>
                  </a:lnTo>
                  <a:lnTo>
                    <a:pt x="287845" y="467575"/>
                  </a:lnTo>
                  <a:lnTo>
                    <a:pt x="281711" y="470065"/>
                  </a:lnTo>
                  <a:lnTo>
                    <a:pt x="274396" y="471779"/>
                  </a:lnTo>
                  <a:lnTo>
                    <a:pt x="271208" y="471360"/>
                  </a:lnTo>
                  <a:lnTo>
                    <a:pt x="280073" y="469773"/>
                  </a:lnTo>
                  <a:lnTo>
                    <a:pt x="286131" y="466077"/>
                  </a:lnTo>
                  <a:lnTo>
                    <a:pt x="297002" y="450303"/>
                  </a:lnTo>
                  <a:lnTo>
                    <a:pt x="297268" y="450303"/>
                  </a:lnTo>
                  <a:lnTo>
                    <a:pt x="293725" y="449072"/>
                  </a:lnTo>
                  <a:lnTo>
                    <a:pt x="290334" y="454723"/>
                  </a:lnTo>
                  <a:lnTo>
                    <a:pt x="284721" y="458546"/>
                  </a:lnTo>
                  <a:lnTo>
                    <a:pt x="278091" y="460044"/>
                  </a:lnTo>
                  <a:lnTo>
                    <a:pt x="271614" y="458762"/>
                  </a:lnTo>
                  <a:lnTo>
                    <a:pt x="269214" y="457619"/>
                  </a:lnTo>
                  <a:lnTo>
                    <a:pt x="267995" y="456412"/>
                  </a:lnTo>
                  <a:lnTo>
                    <a:pt x="267995" y="470941"/>
                  </a:lnTo>
                  <a:lnTo>
                    <a:pt x="263448" y="470357"/>
                  </a:lnTo>
                  <a:lnTo>
                    <a:pt x="264795" y="460756"/>
                  </a:lnTo>
                  <a:lnTo>
                    <a:pt x="265150" y="462940"/>
                  </a:lnTo>
                  <a:lnTo>
                    <a:pt x="265277" y="463702"/>
                  </a:lnTo>
                  <a:lnTo>
                    <a:pt x="267995" y="470941"/>
                  </a:lnTo>
                  <a:lnTo>
                    <a:pt x="267995" y="456412"/>
                  </a:lnTo>
                  <a:lnTo>
                    <a:pt x="267296" y="455714"/>
                  </a:lnTo>
                  <a:lnTo>
                    <a:pt x="267017" y="453821"/>
                  </a:lnTo>
                  <a:lnTo>
                    <a:pt x="266903" y="453059"/>
                  </a:lnTo>
                  <a:lnTo>
                    <a:pt x="258940" y="453821"/>
                  </a:lnTo>
                  <a:lnTo>
                    <a:pt x="259575" y="462940"/>
                  </a:lnTo>
                  <a:lnTo>
                    <a:pt x="280758" y="478815"/>
                  </a:lnTo>
                  <a:lnTo>
                    <a:pt x="291134" y="475234"/>
                  </a:lnTo>
                  <a:lnTo>
                    <a:pt x="303237" y="453821"/>
                  </a:lnTo>
                  <a:lnTo>
                    <a:pt x="303377" y="453821"/>
                  </a:lnTo>
                  <a:close/>
                </a:path>
                <a:path w="2320290" h="582930">
                  <a:moveTo>
                    <a:pt x="324396" y="477494"/>
                  </a:moveTo>
                  <a:lnTo>
                    <a:pt x="323913" y="475576"/>
                  </a:lnTo>
                  <a:lnTo>
                    <a:pt x="322567" y="470090"/>
                  </a:lnTo>
                  <a:lnTo>
                    <a:pt x="319824" y="463029"/>
                  </a:lnTo>
                  <a:lnTo>
                    <a:pt x="317080" y="455714"/>
                  </a:lnTo>
                  <a:lnTo>
                    <a:pt x="315353" y="457428"/>
                  </a:lnTo>
                  <a:lnTo>
                    <a:pt x="313715" y="459333"/>
                  </a:lnTo>
                  <a:lnTo>
                    <a:pt x="313385" y="461416"/>
                  </a:lnTo>
                  <a:lnTo>
                    <a:pt x="313270" y="463029"/>
                  </a:lnTo>
                  <a:lnTo>
                    <a:pt x="312699" y="474052"/>
                  </a:lnTo>
                  <a:lnTo>
                    <a:pt x="312686" y="474243"/>
                  </a:lnTo>
                  <a:lnTo>
                    <a:pt x="312559" y="476631"/>
                  </a:lnTo>
                  <a:lnTo>
                    <a:pt x="312470" y="478523"/>
                  </a:lnTo>
                  <a:lnTo>
                    <a:pt x="312356" y="480720"/>
                  </a:lnTo>
                  <a:lnTo>
                    <a:pt x="312267" y="482282"/>
                  </a:lnTo>
                  <a:lnTo>
                    <a:pt x="312178" y="484124"/>
                  </a:lnTo>
                  <a:lnTo>
                    <a:pt x="311416" y="484695"/>
                  </a:lnTo>
                  <a:lnTo>
                    <a:pt x="311289" y="482282"/>
                  </a:lnTo>
                  <a:lnTo>
                    <a:pt x="311200" y="480720"/>
                  </a:lnTo>
                  <a:lnTo>
                    <a:pt x="311099" y="478523"/>
                  </a:lnTo>
                  <a:lnTo>
                    <a:pt x="310997" y="476631"/>
                  </a:lnTo>
                  <a:lnTo>
                    <a:pt x="310870" y="474243"/>
                  </a:lnTo>
                  <a:lnTo>
                    <a:pt x="310857" y="474052"/>
                  </a:lnTo>
                  <a:lnTo>
                    <a:pt x="310654" y="470090"/>
                  </a:lnTo>
                  <a:lnTo>
                    <a:pt x="310642" y="469684"/>
                  </a:lnTo>
                  <a:lnTo>
                    <a:pt x="308444" y="461797"/>
                  </a:lnTo>
                  <a:lnTo>
                    <a:pt x="308330" y="461416"/>
                  </a:lnTo>
                  <a:lnTo>
                    <a:pt x="305828" y="457149"/>
                  </a:lnTo>
                  <a:lnTo>
                    <a:pt x="304520" y="462864"/>
                  </a:lnTo>
                  <a:lnTo>
                    <a:pt x="304482" y="463029"/>
                  </a:lnTo>
                  <a:lnTo>
                    <a:pt x="301129" y="468363"/>
                  </a:lnTo>
                  <a:lnTo>
                    <a:pt x="299910" y="474052"/>
                  </a:lnTo>
                  <a:lnTo>
                    <a:pt x="299872" y="474243"/>
                  </a:lnTo>
                  <a:lnTo>
                    <a:pt x="299389" y="480720"/>
                  </a:lnTo>
                  <a:lnTo>
                    <a:pt x="299262" y="482282"/>
                  </a:lnTo>
                  <a:lnTo>
                    <a:pt x="301053" y="489165"/>
                  </a:lnTo>
                  <a:lnTo>
                    <a:pt x="305257" y="494906"/>
                  </a:lnTo>
                  <a:lnTo>
                    <a:pt x="311886" y="499529"/>
                  </a:lnTo>
                  <a:lnTo>
                    <a:pt x="317665" y="496570"/>
                  </a:lnTo>
                  <a:lnTo>
                    <a:pt x="322745" y="491629"/>
                  </a:lnTo>
                  <a:lnTo>
                    <a:pt x="323977" y="485736"/>
                  </a:lnTo>
                  <a:lnTo>
                    <a:pt x="318528" y="491820"/>
                  </a:lnTo>
                  <a:lnTo>
                    <a:pt x="311975" y="496481"/>
                  </a:lnTo>
                  <a:lnTo>
                    <a:pt x="306933" y="491959"/>
                  </a:lnTo>
                  <a:lnTo>
                    <a:pt x="303453" y="486689"/>
                  </a:lnTo>
                  <a:lnTo>
                    <a:pt x="302171" y="480720"/>
                  </a:lnTo>
                  <a:lnTo>
                    <a:pt x="303682" y="474243"/>
                  </a:lnTo>
                  <a:lnTo>
                    <a:pt x="303720" y="474052"/>
                  </a:lnTo>
                  <a:lnTo>
                    <a:pt x="304393" y="474052"/>
                  </a:lnTo>
                  <a:lnTo>
                    <a:pt x="303911" y="474814"/>
                  </a:lnTo>
                  <a:lnTo>
                    <a:pt x="303822" y="475576"/>
                  </a:lnTo>
                  <a:lnTo>
                    <a:pt x="303593" y="476631"/>
                  </a:lnTo>
                  <a:lnTo>
                    <a:pt x="303530" y="476897"/>
                  </a:lnTo>
                  <a:lnTo>
                    <a:pt x="302958" y="478523"/>
                  </a:lnTo>
                  <a:lnTo>
                    <a:pt x="303060" y="484517"/>
                  </a:lnTo>
                  <a:lnTo>
                    <a:pt x="305358" y="488124"/>
                  </a:lnTo>
                  <a:lnTo>
                    <a:pt x="311708" y="494004"/>
                  </a:lnTo>
                  <a:lnTo>
                    <a:pt x="312166" y="494004"/>
                  </a:lnTo>
                  <a:lnTo>
                    <a:pt x="315925" y="490778"/>
                  </a:lnTo>
                  <a:lnTo>
                    <a:pt x="320344" y="487070"/>
                  </a:lnTo>
                  <a:lnTo>
                    <a:pt x="321424" y="484695"/>
                  </a:lnTo>
                  <a:lnTo>
                    <a:pt x="322935" y="481380"/>
                  </a:lnTo>
                  <a:lnTo>
                    <a:pt x="321589" y="475576"/>
                  </a:lnTo>
                  <a:lnTo>
                    <a:pt x="322275" y="475576"/>
                  </a:lnTo>
                  <a:lnTo>
                    <a:pt x="322338" y="476897"/>
                  </a:lnTo>
                  <a:lnTo>
                    <a:pt x="324142" y="483870"/>
                  </a:lnTo>
                  <a:lnTo>
                    <a:pt x="324269" y="480720"/>
                  </a:lnTo>
                  <a:lnTo>
                    <a:pt x="324396" y="477494"/>
                  </a:lnTo>
                  <a:close/>
                </a:path>
                <a:path w="2320290" h="582930">
                  <a:moveTo>
                    <a:pt x="324485" y="485178"/>
                  </a:moveTo>
                  <a:lnTo>
                    <a:pt x="324358" y="484695"/>
                  </a:lnTo>
                  <a:lnTo>
                    <a:pt x="324269" y="484352"/>
                  </a:lnTo>
                  <a:lnTo>
                    <a:pt x="324205" y="484124"/>
                  </a:lnTo>
                  <a:lnTo>
                    <a:pt x="324091" y="485178"/>
                  </a:lnTo>
                  <a:lnTo>
                    <a:pt x="323977" y="485736"/>
                  </a:lnTo>
                  <a:lnTo>
                    <a:pt x="324485" y="485178"/>
                  </a:lnTo>
                  <a:close/>
                </a:path>
                <a:path w="2320290" h="582930">
                  <a:moveTo>
                    <a:pt x="329869" y="556818"/>
                  </a:moveTo>
                  <a:lnTo>
                    <a:pt x="329793" y="556348"/>
                  </a:lnTo>
                  <a:lnTo>
                    <a:pt x="329679" y="555586"/>
                  </a:lnTo>
                  <a:lnTo>
                    <a:pt x="329565" y="554824"/>
                  </a:lnTo>
                  <a:lnTo>
                    <a:pt x="329450" y="554062"/>
                  </a:lnTo>
                  <a:lnTo>
                    <a:pt x="329349" y="553402"/>
                  </a:lnTo>
                  <a:lnTo>
                    <a:pt x="329311" y="553110"/>
                  </a:lnTo>
                  <a:lnTo>
                    <a:pt x="329095" y="551688"/>
                  </a:lnTo>
                  <a:lnTo>
                    <a:pt x="327545" y="545515"/>
                  </a:lnTo>
                  <a:lnTo>
                    <a:pt x="325831" y="538391"/>
                  </a:lnTo>
                  <a:lnTo>
                    <a:pt x="322745" y="530504"/>
                  </a:lnTo>
                  <a:lnTo>
                    <a:pt x="320827" y="522427"/>
                  </a:lnTo>
                  <a:lnTo>
                    <a:pt x="319011" y="515200"/>
                  </a:lnTo>
                  <a:lnTo>
                    <a:pt x="317944" y="507885"/>
                  </a:lnTo>
                  <a:lnTo>
                    <a:pt x="316509" y="501129"/>
                  </a:lnTo>
                  <a:lnTo>
                    <a:pt x="316407" y="500659"/>
                  </a:lnTo>
                  <a:lnTo>
                    <a:pt x="313334" y="502754"/>
                  </a:lnTo>
                  <a:lnTo>
                    <a:pt x="311289" y="551688"/>
                  </a:lnTo>
                  <a:lnTo>
                    <a:pt x="311226" y="553110"/>
                  </a:lnTo>
                  <a:lnTo>
                    <a:pt x="311150" y="554824"/>
                  </a:lnTo>
                  <a:lnTo>
                    <a:pt x="311035" y="556348"/>
                  </a:lnTo>
                  <a:lnTo>
                    <a:pt x="310667" y="559511"/>
                  </a:lnTo>
                  <a:lnTo>
                    <a:pt x="310629" y="559854"/>
                  </a:lnTo>
                  <a:lnTo>
                    <a:pt x="310515" y="560908"/>
                  </a:lnTo>
                  <a:lnTo>
                    <a:pt x="310464" y="561289"/>
                  </a:lnTo>
                  <a:lnTo>
                    <a:pt x="310426" y="561670"/>
                  </a:lnTo>
                  <a:lnTo>
                    <a:pt x="310362" y="562330"/>
                  </a:lnTo>
                  <a:lnTo>
                    <a:pt x="310426" y="561670"/>
                  </a:lnTo>
                  <a:lnTo>
                    <a:pt x="310273" y="561289"/>
                  </a:lnTo>
                  <a:lnTo>
                    <a:pt x="309968" y="557479"/>
                  </a:lnTo>
                  <a:lnTo>
                    <a:pt x="309880" y="556348"/>
                  </a:lnTo>
                  <a:lnTo>
                    <a:pt x="309753" y="554824"/>
                  </a:lnTo>
                  <a:lnTo>
                    <a:pt x="309689" y="553402"/>
                  </a:lnTo>
                  <a:lnTo>
                    <a:pt x="309727" y="551688"/>
                  </a:lnTo>
                  <a:lnTo>
                    <a:pt x="309854" y="546366"/>
                  </a:lnTo>
                  <a:lnTo>
                    <a:pt x="309854" y="545045"/>
                  </a:lnTo>
                  <a:lnTo>
                    <a:pt x="309359" y="530504"/>
                  </a:lnTo>
                  <a:lnTo>
                    <a:pt x="309295" y="528599"/>
                  </a:lnTo>
                  <a:lnTo>
                    <a:pt x="308876" y="522427"/>
                  </a:lnTo>
                  <a:lnTo>
                    <a:pt x="308813" y="521500"/>
                  </a:lnTo>
                  <a:lnTo>
                    <a:pt x="308724" y="520141"/>
                  </a:lnTo>
                  <a:lnTo>
                    <a:pt x="308546" y="515200"/>
                  </a:lnTo>
                  <a:lnTo>
                    <a:pt x="308432" y="511683"/>
                  </a:lnTo>
                  <a:lnTo>
                    <a:pt x="308330" y="509600"/>
                  </a:lnTo>
                  <a:lnTo>
                    <a:pt x="308864" y="502754"/>
                  </a:lnTo>
                  <a:lnTo>
                    <a:pt x="308914" y="502183"/>
                  </a:lnTo>
                  <a:lnTo>
                    <a:pt x="308038" y="501129"/>
                  </a:lnTo>
                  <a:lnTo>
                    <a:pt x="307251" y="500659"/>
                  </a:lnTo>
                  <a:lnTo>
                    <a:pt x="305257" y="499338"/>
                  </a:lnTo>
                  <a:lnTo>
                    <a:pt x="304165" y="506780"/>
                  </a:lnTo>
                  <a:lnTo>
                    <a:pt x="302780" y="514172"/>
                  </a:lnTo>
                  <a:lnTo>
                    <a:pt x="301155" y="521500"/>
                  </a:lnTo>
                  <a:lnTo>
                    <a:pt x="299351" y="528599"/>
                  </a:lnTo>
                  <a:lnTo>
                    <a:pt x="294322" y="545045"/>
                  </a:lnTo>
                  <a:lnTo>
                    <a:pt x="292773" y="553110"/>
                  </a:lnTo>
                  <a:lnTo>
                    <a:pt x="292849" y="557479"/>
                  </a:lnTo>
                  <a:lnTo>
                    <a:pt x="292963" y="561670"/>
                  </a:lnTo>
                  <a:lnTo>
                    <a:pt x="294017" y="560908"/>
                  </a:lnTo>
                  <a:lnTo>
                    <a:pt x="296316" y="563283"/>
                  </a:lnTo>
                  <a:lnTo>
                    <a:pt x="298615" y="565035"/>
                  </a:lnTo>
                  <a:lnTo>
                    <a:pt x="298475" y="563664"/>
                  </a:lnTo>
                  <a:lnTo>
                    <a:pt x="298424" y="563283"/>
                  </a:lnTo>
                  <a:lnTo>
                    <a:pt x="298323" y="562330"/>
                  </a:lnTo>
                  <a:lnTo>
                    <a:pt x="298208" y="561289"/>
                  </a:lnTo>
                  <a:lnTo>
                    <a:pt x="298157" y="560908"/>
                  </a:lnTo>
                  <a:lnTo>
                    <a:pt x="298145" y="556348"/>
                  </a:lnTo>
                  <a:lnTo>
                    <a:pt x="298843" y="554824"/>
                  </a:lnTo>
                  <a:lnTo>
                    <a:pt x="298919" y="554634"/>
                  </a:lnTo>
                  <a:lnTo>
                    <a:pt x="299008" y="554443"/>
                  </a:lnTo>
                  <a:lnTo>
                    <a:pt x="299110" y="554253"/>
                  </a:lnTo>
                  <a:lnTo>
                    <a:pt x="299212" y="554062"/>
                  </a:lnTo>
                  <a:lnTo>
                    <a:pt x="299681" y="553402"/>
                  </a:lnTo>
                  <a:lnTo>
                    <a:pt x="299580" y="554824"/>
                  </a:lnTo>
                  <a:lnTo>
                    <a:pt x="298919" y="555586"/>
                  </a:lnTo>
                  <a:lnTo>
                    <a:pt x="298919" y="557479"/>
                  </a:lnTo>
                  <a:lnTo>
                    <a:pt x="298754" y="559511"/>
                  </a:lnTo>
                  <a:lnTo>
                    <a:pt x="298716" y="559854"/>
                  </a:lnTo>
                  <a:lnTo>
                    <a:pt x="298869" y="560908"/>
                  </a:lnTo>
                  <a:lnTo>
                    <a:pt x="310730" y="574014"/>
                  </a:lnTo>
                  <a:lnTo>
                    <a:pt x="315912" y="570191"/>
                  </a:lnTo>
                  <a:lnTo>
                    <a:pt x="320192" y="565277"/>
                  </a:lnTo>
                  <a:lnTo>
                    <a:pt x="321449" y="562330"/>
                  </a:lnTo>
                  <a:lnTo>
                    <a:pt x="322643" y="559511"/>
                  </a:lnTo>
                  <a:lnTo>
                    <a:pt x="322529" y="556818"/>
                  </a:lnTo>
                  <a:lnTo>
                    <a:pt x="322414" y="554062"/>
                  </a:lnTo>
                  <a:lnTo>
                    <a:pt x="322364" y="553110"/>
                  </a:lnTo>
                  <a:lnTo>
                    <a:pt x="322935" y="553110"/>
                  </a:lnTo>
                  <a:lnTo>
                    <a:pt x="322986" y="553402"/>
                  </a:lnTo>
                  <a:lnTo>
                    <a:pt x="323075" y="553872"/>
                  </a:lnTo>
                  <a:lnTo>
                    <a:pt x="323189" y="554443"/>
                  </a:lnTo>
                  <a:lnTo>
                    <a:pt x="323265" y="561289"/>
                  </a:lnTo>
                  <a:lnTo>
                    <a:pt x="320459" y="567436"/>
                  </a:lnTo>
                  <a:lnTo>
                    <a:pt x="315810" y="572884"/>
                  </a:lnTo>
                  <a:lnTo>
                    <a:pt x="310540" y="576961"/>
                  </a:lnTo>
                  <a:lnTo>
                    <a:pt x="305930" y="573252"/>
                  </a:lnTo>
                  <a:lnTo>
                    <a:pt x="299986" y="568667"/>
                  </a:lnTo>
                  <a:lnTo>
                    <a:pt x="300062" y="569366"/>
                  </a:lnTo>
                  <a:lnTo>
                    <a:pt x="300164" y="570496"/>
                  </a:lnTo>
                  <a:lnTo>
                    <a:pt x="299872" y="572300"/>
                  </a:lnTo>
                  <a:lnTo>
                    <a:pt x="295236" y="566889"/>
                  </a:lnTo>
                  <a:lnTo>
                    <a:pt x="294894" y="566889"/>
                  </a:lnTo>
                  <a:lnTo>
                    <a:pt x="292760" y="569175"/>
                  </a:lnTo>
                  <a:lnTo>
                    <a:pt x="293624" y="571741"/>
                  </a:lnTo>
                  <a:lnTo>
                    <a:pt x="291033" y="574306"/>
                  </a:lnTo>
                  <a:lnTo>
                    <a:pt x="289610" y="575094"/>
                  </a:lnTo>
                  <a:lnTo>
                    <a:pt x="291223" y="569556"/>
                  </a:lnTo>
                  <a:lnTo>
                    <a:pt x="288823" y="568693"/>
                  </a:lnTo>
                  <a:lnTo>
                    <a:pt x="288747" y="569556"/>
                  </a:lnTo>
                  <a:lnTo>
                    <a:pt x="288632" y="570979"/>
                  </a:lnTo>
                  <a:lnTo>
                    <a:pt x="286804" y="572211"/>
                  </a:lnTo>
                  <a:lnTo>
                    <a:pt x="284505" y="573824"/>
                  </a:lnTo>
                  <a:lnTo>
                    <a:pt x="283489" y="574128"/>
                  </a:lnTo>
                  <a:lnTo>
                    <a:pt x="283489" y="577837"/>
                  </a:lnTo>
                  <a:lnTo>
                    <a:pt x="278155" y="578485"/>
                  </a:lnTo>
                  <a:lnTo>
                    <a:pt x="280479" y="578192"/>
                  </a:lnTo>
                  <a:lnTo>
                    <a:pt x="283489" y="577837"/>
                  </a:lnTo>
                  <a:lnTo>
                    <a:pt x="283489" y="574128"/>
                  </a:lnTo>
                  <a:lnTo>
                    <a:pt x="279107" y="575437"/>
                  </a:lnTo>
                  <a:lnTo>
                    <a:pt x="276910" y="573163"/>
                  </a:lnTo>
                  <a:lnTo>
                    <a:pt x="280466" y="574306"/>
                  </a:lnTo>
                  <a:lnTo>
                    <a:pt x="283438" y="573163"/>
                  </a:lnTo>
                  <a:lnTo>
                    <a:pt x="285927" y="572211"/>
                  </a:lnTo>
                  <a:lnTo>
                    <a:pt x="286385" y="572211"/>
                  </a:lnTo>
                  <a:lnTo>
                    <a:pt x="286842" y="569556"/>
                  </a:lnTo>
                  <a:lnTo>
                    <a:pt x="286918" y="569175"/>
                  </a:lnTo>
                  <a:lnTo>
                    <a:pt x="286994" y="568693"/>
                  </a:lnTo>
                  <a:lnTo>
                    <a:pt x="287096" y="568121"/>
                  </a:lnTo>
                  <a:lnTo>
                    <a:pt x="284378" y="567080"/>
                  </a:lnTo>
                  <a:lnTo>
                    <a:pt x="283883" y="566889"/>
                  </a:lnTo>
                  <a:lnTo>
                    <a:pt x="283667" y="566889"/>
                  </a:lnTo>
                  <a:lnTo>
                    <a:pt x="281901" y="562241"/>
                  </a:lnTo>
                  <a:lnTo>
                    <a:pt x="281622" y="558914"/>
                  </a:lnTo>
                  <a:lnTo>
                    <a:pt x="281673" y="558241"/>
                  </a:lnTo>
                  <a:lnTo>
                    <a:pt x="282448" y="550633"/>
                  </a:lnTo>
                  <a:lnTo>
                    <a:pt x="285635" y="542429"/>
                  </a:lnTo>
                  <a:lnTo>
                    <a:pt x="289814" y="534530"/>
                  </a:lnTo>
                  <a:lnTo>
                    <a:pt x="293624" y="527265"/>
                  </a:lnTo>
                  <a:lnTo>
                    <a:pt x="301409" y="498475"/>
                  </a:lnTo>
                  <a:lnTo>
                    <a:pt x="297954" y="508927"/>
                  </a:lnTo>
                  <a:lnTo>
                    <a:pt x="291084" y="520649"/>
                  </a:lnTo>
                  <a:lnTo>
                    <a:pt x="280720" y="531342"/>
                  </a:lnTo>
                  <a:lnTo>
                    <a:pt x="276707" y="536219"/>
                  </a:lnTo>
                  <a:lnTo>
                    <a:pt x="276707" y="577837"/>
                  </a:lnTo>
                  <a:lnTo>
                    <a:pt x="271043" y="576249"/>
                  </a:lnTo>
                  <a:lnTo>
                    <a:pt x="265684" y="572211"/>
                  </a:lnTo>
                  <a:lnTo>
                    <a:pt x="271716" y="575627"/>
                  </a:lnTo>
                  <a:lnTo>
                    <a:pt x="276707" y="577837"/>
                  </a:lnTo>
                  <a:lnTo>
                    <a:pt x="276707" y="536219"/>
                  </a:lnTo>
                  <a:lnTo>
                    <a:pt x="271576" y="542429"/>
                  </a:lnTo>
                  <a:lnTo>
                    <a:pt x="268566" y="554634"/>
                  </a:lnTo>
                  <a:lnTo>
                    <a:pt x="268452" y="555104"/>
                  </a:lnTo>
                  <a:lnTo>
                    <a:pt x="268732" y="558241"/>
                  </a:lnTo>
                  <a:lnTo>
                    <a:pt x="271335" y="563562"/>
                  </a:lnTo>
                  <a:lnTo>
                    <a:pt x="274942" y="566318"/>
                  </a:lnTo>
                  <a:lnTo>
                    <a:pt x="275805" y="566318"/>
                  </a:lnTo>
                  <a:lnTo>
                    <a:pt x="276136" y="566889"/>
                  </a:lnTo>
                  <a:lnTo>
                    <a:pt x="267487" y="554634"/>
                  </a:lnTo>
                  <a:lnTo>
                    <a:pt x="269608" y="543255"/>
                  </a:lnTo>
                  <a:lnTo>
                    <a:pt x="276225" y="533539"/>
                  </a:lnTo>
                  <a:lnTo>
                    <a:pt x="284480" y="524548"/>
                  </a:lnTo>
                  <a:lnTo>
                    <a:pt x="291515" y="515289"/>
                  </a:lnTo>
                  <a:lnTo>
                    <a:pt x="295554" y="508076"/>
                  </a:lnTo>
                  <a:lnTo>
                    <a:pt x="297853" y="499618"/>
                  </a:lnTo>
                  <a:lnTo>
                    <a:pt x="298246" y="491350"/>
                  </a:lnTo>
                  <a:lnTo>
                    <a:pt x="294309" y="502843"/>
                  </a:lnTo>
                  <a:lnTo>
                    <a:pt x="286524" y="515721"/>
                  </a:lnTo>
                  <a:lnTo>
                    <a:pt x="257784" y="549313"/>
                  </a:lnTo>
                  <a:lnTo>
                    <a:pt x="257619" y="562241"/>
                  </a:lnTo>
                  <a:lnTo>
                    <a:pt x="262890" y="572211"/>
                  </a:lnTo>
                  <a:lnTo>
                    <a:pt x="263499" y="573163"/>
                  </a:lnTo>
                  <a:lnTo>
                    <a:pt x="273469" y="579767"/>
                  </a:lnTo>
                  <a:lnTo>
                    <a:pt x="286423" y="580199"/>
                  </a:lnTo>
                  <a:lnTo>
                    <a:pt x="292188" y="578764"/>
                  </a:lnTo>
                  <a:lnTo>
                    <a:pt x="292595" y="578485"/>
                  </a:lnTo>
                  <a:lnTo>
                    <a:pt x="299681" y="573519"/>
                  </a:lnTo>
                  <a:lnTo>
                    <a:pt x="299910" y="574014"/>
                  </a:lnTo>
                  <a:lnTo>
                    <a:pt x="300266" y="574967"/>
                  </a:lnTo>
                  <a:lnTo>
                    <a:pt x="309968" y="582472"/>
                  </a:lnTo>
                  <a:lnTo>
                    <a:pt x="310832" y="582472"/>
                  </a:lnTo>
                  <a:lnTo>
                    <a:pt x="313042" y="581050"/>
                  </a:lnTo>
                  <a:lnTo>
                    <a:pt x="315353" y="579628"/>
                  </a:lnTo>
                  <a:lnTo>
                    <a:pt x="317461" y="577913"/>
                  </a:lnTo>
                  <a:lnTo>
                    <a:pt x="318579" y="576961"/>
                  </a:lnTo>
                  <a:lnTo>
                    <a:pt x="321691" y="574306"/>
                  </a:lnTo>
                  <a:lnTo>
                    <a:pt x="321767" y="572884"/>
                  </a:lnTo>
                  <a:lnTo>
                    <a:pt x="321348" y="571639"/>
                  </a:lnTo>
                  <a:lnTo>
                    <a:pt x="321449" y="567436"/>
                  </a:lnTo>
                  <a:lnTo>
                    <a:pt x="321500" y="566229"/>
                  </a:lnTo>
                  <a:lnTo>
                    <a:pt x="324967" y="563664"/>
                  </a:lnTo>
                  <a:lnTo>
                    <a:pt x="327748" y="560908"/>
                  </a:lnTo>
                  <a:lnTo>
                    <a:pt x="328612" y="562330"/>
                  </a:lnTo>
                  <a:lnTo>
                    <a:pt x="328764" y="561670"/>
                  </a:lnTo>
                  <a:lnTo>
                    <a:pt x="328853" y="561289"/>
                  </a:lnTo>
                  <a:lnTo>
                    <a:pt x="328942" y="560908"/>
                  </a:lnTo>
                  <a:lnTo>
                    <a:pt x="329869" y="556818"/>
                  </a:lnTo>
                  <a:close/>
                </a:path>
                <a:path w="2320290" h="582930">
                  <a:moveTo>
                    <a:pt x="350532" y="261874"/>
                  </a:moveTo>
                  <a:lnTo>
                    <a:pt x="348780" y="261594"/>
                  </a:lnTo>
                  <a:lnTo>
                    <a:pt x="348869" y="261874"/>
                  </a:lnTo>
                  <a:lnTo>
                    <a:pt x="350532" y="261874"/>
                  </a:lnTo>
                  <a:close/>
                </a:path>
                <a:path w="2320290" h="582930">
                  <a:moveTo>
                    <a:pt x="364197" y="560095"/>
                  </a:moveTo>
                  <a:lnTo>
                    <a:pt x="363308" y="547890"/>
                  </a:lnTo>
                  <a:lnTo>
                    <a:pt x="357847" y="537578"/>
                  </a:lnTo>
                  <a:lnTo>
                    <a:pt x="355955" y="535622"/>
                  </a:lnTo>
                  <a:lnTo>
                    <a:pt x="355955" y="571817"/>
                  </a:lnTo>
                  <a:lnTo>
                    <a:pt x="350481" y="576021"/>
                  </a:lnTo>
                  <a:lnTo>
                    <a:pt x="345084" y="577405"/>
                  </a:lnTo>
                  <a:lnTo>
                    <a:pt x="350139" y="575348"/>
                  </a:lnTo>
                  <a:lnTo>
                    <a:pt x="355955" y="571817"/>
                  </a:lnTo>
                  <a:lnTo>
                    <a:pt x="355955" y="535622"/>
                  </a:lnTo>
                  <a:lnTo>
                    <a:pt x="350342" y="529805"/>
                  </a:lnTo>
                  <a:lnTo>
                    <a:pt x="342036" y="522795"/>
                  </a:lnTo>
                  <a:lnTo>
                    <a:pt x="334238" y="514769"/>
                  </a:lnTo>
                  <a:lnTo>
                    <a:pt x="329285" y="508355"/>
                  </a:lnTo>
                  <a:lnTo>
                    <a:pt x="326212" y="500849"/>
                  </a:lnTo>
                  <a:lnTo>
                    <a:pt x="323900" y="493344"/>
                  </a:lnTo>
                  <a:lnTo>
                    <a:pt x="323227" y="493814"/>
                  </a:lnTo>
                  <a:lnTo>
                    <a:pt x="323430" y="494195"/>
                  </a:lnTo>
                  <a:lnTo>
                    <a:pt x="323430" y="494868"/>
                  </a:lnTo>
                  <a:lnTo>
                    <a:pt x="323621" y="498754"/>
                  </a:lnTo>
                  <a:lnTo>
                    <a:pt x="345351" y="533323"/>
                  </a:lnTo>
                  <a:lnTo>
                    <a:pt x="352171" y="543344"/>
                  </a:lnTo>
                  <a:lnTo>
                    <a:pt x="354088" y="554634"/>
                  </a:lnTo>
                  <a:lnTo>
                    <a:pt x="353606" y="558431"/>
                  </a:lnTo>
                  <a:lnTo>
                    <a:pt x="350621" y="564616"/>
                  </a:lnTo>
                  <a:lnTo>
                    <a:pt x="346875" y="566127"/>
                  </a:lnTo>
                  <a:lnTo>
                    <a:pt x="351866" y="559308"/>
                  </a:lnTo>
                  <a:lnTo>
                    <a:pt x="353060" y="552564"/>
                  </a:lnTo>
                  <a:lnTo>
                    <a:pt x="353110" y="552297"/>
                  </a:lnTo>
                  <a:lnTo>
                    <a:pt x="351243" y="545198"/>
                  </a:lnTo>
                  <a:lnTo>
                    <a:pt x="346875" y="538099"/>
                  </a:lnTo>
                  <a:lnTo>
                    <a:pt x="344195" y="535114"/>
                  </a:lnTo>
                  <a:lnTo>
                    <a:pt x="344195" y="577634"/>
                  </a:lnTo>
                  <a:lnTo>
                    <a:pt x="342722" y="578015"/>
                  </a:lnTo>
                  <a:lnTo>
                    <a:pt x="339559" y="577634"/>
                  </a:lnTo>
                  <a:lnTo>
                    <a:pt x="344195" y="577634"/>
                  </a:lnTo>
                  <a:lnTo>
                    <a:pt x="344195" y="535114"/>
                  </a:lnTo>
                  <a:lnTo>
                    <a:pt x="340347" y="530821"/>
                  </a:lnTo>
                  <a:lnTo>
                    <a:pt x="333489" y="523976"/>
                  </a:lnTo>
                  <a:lnTo>
                    <a:pt x="332498" y="522795"/>
                  </a:lnTo>
                  <a:lnTo>
                    <a:pt x="327152" y="516318"/>
                  </a:lnTo>
                  <a:lnTo>
                    <a:pt x="322846" y="507225"/>
                  </a:lnTo>
                  <a:lnTo>
                    <a:pt x="320154" y="498754"/>
                  </a:lnTo>
                  <a:lnTo>
                    <a:pt x="321030" y="506844"/>
                  </a:lnTo>
                  <a:lnTo>
                    <a:pt x="322986" y="514769"/>
                  </a:lnTo>
                  <a:lnTo>
                    <a:pt x="325755" y="522414"/>
                  </a:lnTo>
                  <a:lnTo>
                    <a:pt x="328993" y="529640"/>
                  </a:lnTo>
                  <a:lnTo>
                    <a:pt x="332879" y="536892"/>
                  </a:lnTo>
                  <a:lnTo>
                    <a:pt x="336829" y="544576"/>
                  </a:lnTo>
                  <a:lnTo>
                    <a:pt x="339394" y="552297"/>
                  </a:lnTo>
                  <a:lnTo>
                    <a:pt x="339483" y="560717"/>
                  </a:lnTo>
                  <a:lnTo>
                    <a:pt x="338505" y="565277"/>
                  </a:lnTo>
                  <a:lnTo>
                    <a:pt x="335241" y="568883"/>
                  </a:lnTo>
                  <a:lnTo>
                    <a:pt x="330441" y="569366"/>
                  </a:lnTo>
                  <a:lnTo>
                    <a:pt x="330339" y="571258"/>
                  </a:lnTo>
                  <a:lnTo>
                    <a:pt x="331978" y="572871"/>
                  </a:lnTo>
                  <a:lnTo>
                    <a:pt x="333324" y="573925"/>
                  </a:lnTo>
                  <a:lnTo>
                    <a:pt x="337654" y="577405"/>
                  </a:lnTo>
                  <a:lnTo>
                    <a:pt x="337934" y="577634"/>
                  </a:lnTo>
                  <a:lnTo>
                    <a:pt x="337654" y="577405"/>
                  </a:lnTo>
                  <a:lnTo>
                    <a:pt x="335000" y="577075"/>
                  </a:lnTo>
                  <a:lnTo>
                    <a:pt x="329412" y="572871"/>
                  </a:lnTo>
                  <a:lnTo>
                    <a:pt x="328587" y="571830"/>
                  </a:lnTo>
                  <a:lnTo>
                    <a:pt x="328472" y="571550"/>
                  </a:lnTo>
                  <a:lnTo>
                    <a:pt x="327431" y="566889"/>
                  </a:lnTo>
                  <a:lnTo>
                    <a:pt x="327367" y="566610"/>
                  </a:lnTo>
                  <a:lnTo>
                    <a:pt x="326123" y="566889"/>
                  </a:lnTo>
                  <a:lnTo>
                    <a:pt x="325018" y="570979"/>
                  </a:lnTo>
                  <a:lnTo>
                    <a:pt x="324942" y="571258"/>
                  </a:lnTo>
                  <a:lnTo>
                    <a:pt x="324866" y="571550"/>
                  </a:lnTo>
                  <a:lnTo>
                    <a:pt x="324789" y="571830"/>
                  </a:lnTo>
                  <a:lnTo>
                    <a:pt x="324739" y="572046"/>
                  </a:lnTo>
                  <a:lnTo>
                    <a:pt x="327698" y="576313"/>
                  </a:lnTo>
                  <a:lnTo>
                    <a:pt x="332905" y="579310"/>
                  </a:lnTo>
                  <a:lnTo>
                    <a:pt x="338226" y="580669"/>
                  </a:lnTo>
                  <a:lnTo>
                    <a:pt x="350532" y="578510"/>
                  </a:lnTo>
                  <a:lnTo>
                    <a:pt x="351129" y="578015"/>
                  </a:lnTo>
                  <a:lnTo>
                    <a:pt x="351586" y="577634"/>
                  </a:lnTo>
                  <a:lnTo>
                    <a:pt x="358876" y="571550"/>
                  </a:lnTo>
                  <a:lnTo>
                    <a:pt x="359562" y="570979"/>
                  </a:lnTo>
                  <a:lnTo>
                    <a:pt x="361632" y="566127"/>
                  </a:lnTo>
                  <a:lnTo>
                    <a:pt x="364197" y="560095"/>
                  </a:lnTo>
                  <a:close/>
                </a:path>
                <a:path w="2320290" h="582930">
                  <a:moveTo>
                    <a:pt x="388670" y="402412"/>
                  </a:moveTo>
                  <a:lnTo>
                    <a:pt x="388632" y="402132"/>
                  </a:lnTo>
                  <a:lnTo>
                    <a:pt x="388543" y="401650"/>
                  </a:lnTo>
                  <a:lnTo>
                    <a:pt x="386499" y="401650"/>
                  </a:lnTo>
                  <a:lnTo>
                    <a:pt x="388670" y="402412"/>
                  </a:lnTo>
                  <a:close/>
                </a:path>
                <a:path w="2320290" h="582930">
                  <a:moveTo>
                    <a:pt x="404736" y="379514"/>
                  </a:moveTo>
                  <a:lnTo>
                    <a:pt x="357162" y="379514"/>
                  </a:lnTo>
                  <a:lnTo>
                    <a:pt x="357162" y="381419"/>
                  </a:lnTo>
                  <a:lnTo>
                    <a:pt x="357162" y="398792"/>
                  </a:lnTo>
                  <a:lnTo>
                    <a:pt x="332943" y="398792"/>
                  </a:lnTo>
                  <a:lnTo>
                    <a:pt x="332943" y="401078"/>
                  </a:lnTo>
                  <a:lnTo>
                    <a:pt x="332943" y="418655"/>
                  </a:lnTo>
                  <a:lnTo>
                    <a:pt x="287477" y="418655"/>
                  </a:lnTo>
                  <a:lnTo>
                    <a:pt x="287477" y="401078"/>
                  </a:lnTo>
                  <a:lnTo>
                    <a:pt x="332943" y="401078"/>
                  </a:lnTo>
                  <a:lnTo>
                    <a:pt x="332943" y="398792"/>
                  </a:lnTo>
                  <a:lnTo>
                    <a:pt x="311023" y="398792"/>
                  </a:lnTo>
                  <a:lnTo>
                    <a:pt x="311023" y="381419"/>
                  </a:lnTo>
                  <a:lnTo>
                    <a:pt x="357162" y="381419"/>
                  </a:lnTo>
                  <a:lnTo>
                    <a:pt x="357162" y="379514"/>
                  </a:lnTo>
                  <a:lnTo>
                    <a:pt x="308813" y="379514"/>
                  </a:lnTo>
                  <a:lnTo>
                    <a:pt x="308813" y="381419"/>
                  </a:lnTo>
                  <a:lnTo>
                    <a:pt x="308813" y="398792"/>
                  </a:lnTo>
                  <a:lnTo>
                    <a:pt x="263347" y="398792"/>
                  </a:lnTo>
                  <a:lnTo>
                    <a:pt x="263347" y="381977"/>
                  </a:lnTo>
                  <a:lnTo>
                    <a:pt x="263931" y="381419"/>
                  </a:lnTo>
                  <a:lnTo>
                    <a:pt x="308813" y="381419"/>
                  </a:lnTo>
                  <a:lnTo>
                    <a:pt x="308813" y="379514"/>
                  </a:lnTo>
                  <a:lnTo>
                    <a:pt x="216458" y="379514"/>
                  </a:lnTo>
                  <a:lnTo>
                    <a:pt x="216458" y="381698"/>
                  </a:lnTo>
                  <a:lnTo>
                    <a:pt x="261137" y="381698"/>
                  </a:lnTo>
                  <a:lnTo>
                    <a:pt x="261137" y="399084"/>
                  </a:lnTo>
                  <a:lnTo>
                    <a:pt x="234810" y="399084"/>
                  </a:lnTo>
                  <a:lnTo>
                    <a:pt x="234810" y="401650"/>
                  </a:lnTo>
                  <a:lnTo>
                    <a:pt x="237401" y="401650"/>
                  </a:lnTo>
                  <a:lnTo>
                    <a:pt x="237401" y="407060"/>
                  </a:lnTo>
                  <a:lnTo>
                    <a:pt x="240677" y="400316"/>
                  </a:lnTo>
                  <a:lnTo>
                    <a:pt x="241147" y="399935"/>
                  </a:lnTo>
                  <a:lnTo>
                    <a:pt x="242366" y="401650"/>
                  </a:lnTo>
                  <a:lnTo>
                    <a:pt x="285356" y="401650"/>
                  </a:lnTo>
                  <a:lnTo>
                    <a:pt x="285356" y="418376"/>
                  </a:lnTo>
                  <a:lnTo>
                    <a:pt x="284784" y="418947"/>
                  </a:lnTo>
                  <a:lnTo>
                    <a:pt x="254889" y="418947"/>
                  </a:lnTo>
                  <a:lnTo>
                    <a:pt x="255282" y="421132"/>
                  </a:lnTo>
                  <a:lnTo>
                    <a:pt x="261137" y="421132"/>
                  </a:lnTo>
                  <a:lnTo>
                    <a:pt x="261137" y="437756"/>
                  </a:lnTo>
                  <a:lnTo>
                    <a:pt x="263347" y="438137"/>
                  </a:lnTo>
                  <a:lnTo>
                    <a:pt x="263347" y="421703"/>
                  </a:lnTo>
                  <a:lnTo>
                    <a:pt x="263931" y="421132"/>
                  </a:lnTo>
                  <a:lnTo>
                    <a:pt x="309486" y="421132"/>
                  </a:lnTo>
                  <a:lnTo>
                    <a:pt x="309486" y="438899"/>
                  </a:lnTo>
                  <a:lnTo>
                    <a:pt x="267004" y="438899"/>
                  </a:lnTo>
                  <a:lnTo>
                    <a:pt x="276707" y="440982"/>
                  </a:lnTo>
                  <a:lnTo>
                    <a:pt x="285356" y="440982"/>
                  </a:lnTo>
                  <a:lnTo>
                    <a:pt x="285356" y="442798"/>
                  </a:lnTo>
                  <a:lnTo>
                    <a:pt x="287667" y="443649"/>
                  </a:lnTo>
                  <a:lnTo>
                    <a:pt x="287616" y="442798"/>
                  </a:lnTo>
                  <a:lnTo>
                    <a:pt x="287477" y="440982"/>
                  </a:lnTo>
                  <a:lnTo>
                    <a:pt x="332740" y="440982"/>
                  </a:lnTo>
                  <a:lnTo>
                    <a:pt x="333514" y="443166"/>
                  </a:lnTo>
                  <a:lnTo>
                    <a:pt x="335534" y="442798"/>
                  </a:lnTo>
                  <a:lnTo>
                    <a:pt x="335534" y="440982"/>
                  </a:lnTo>
                  <a:lnTo>
                    <a:pt x="341884" y="440982"/>
                  </a:lnTo>
                  <a:lnTo>
                    <a:pt x="350913" y="438899"/>
                  </a:lnTo>
                  <a:lnTo>
                    <a:pt x="311696" y="438899"/>
                  </a:lnTo>
                  <a:lnTo>
                    <a:pt x="311696" y="421132"/>
                  </a:lnTo>
                  <a:lnTo>
                    <a:pt x="357162" y="421132"/>
                  </a:lnTo>
                  <a:lnTo>
                    <a:pt x="357162" y="437756"/>
                  </a:lnTo>
                  <a:lnTo>
                    <a:pt x="359371" y="437375"/>
                  </a:lnTo>
                  <a:lnTo>
                    <a:pt x="359371" y="421132"/>
                  </a:lnTo>
                  <a:lnTo>
                    <a:pt x="367601" y="421132"/>
                  </a:lnTo>
                  <a:lnTo>
                    <a:pt x="368554" y="418947"/>
                  </a:lnTo>
                  <a:lnTo>
                    <a:pt x="335927" y="418947"/>
                  </a:lnTo>
                  <a:lnTo>
                    <a:pt x="335635" y="418655"/>
                  </a:lnTo>
                  <a:lnTo>
                    <a:pt x="335343" y="418376"/>
                  </a:lnTo>
                  <a:lnTo>
                    <a:pt x="335241" y="401650"/>
                  </a:lnTo>
                  <a:lnTo>
                    <a:pt x="380784" y="401650"/>
                  </a:lnTo>
                  <a:lnTo>
                    <a:pt x="381469" y="402132"/>
                  </a:lnTo>
                  <a:lnTo>
                    <a:pt x="381825" y="401650"/>
                  </a:lnTo>
                  <a:lnTo>
                    <a:pt x="382244" y="401078"/>
                  </a:lnTo>
                  <a:lnTo>
                    <a:pt x="382498" y="401523"/>
                  </a:lnTo>
                  <a:lnTo>
                    <a:pt x="381825" y="401650"/>
                  </a:lnTo>
                  <a:lnTo>
                    <a:pt x="382587" y="401650"/>
                  </a:lnTo>
                  <a:lnTo>
                    <a:pt x="383108" y="402501"/>
                  </a:lnTo>
                  <a:lnTo>
                    <a:pt x="383171" y="402132"/>
                  </a:lnTo>
                  <a:lnTo>
                    <a:pt x="383260" y="401650"/>
                  </a:lnTo>
                  <a:lnTo>
                    <a:pt x="386499" y="401650"/>
                  </a:lnTo>
                  <a:lnTo>
                    <a:pt x="384835" y="401078"/>
                  </a:lnTo>
                  <a:lnTo>
                    <a:pt x="383298" y="401370"/>
                  </a:lnTo>
                  <a:lnTo>
                    <a:pt x="383349" y="401078"/>
                  </a:lnTo>
                  <a:lnTo>
                    <a:pt x="384835" y="401078"/>
                  </a:lnTo>
                  <a:lnTo>
                    <a:pt x="388442" y="401078"/>
                  </a:lnTo>
                  <a:lnTo>
                    <a:pt x="388315" y="400316"/>
                  </a:lnTo>
                  <a:lnTo>
                    <a:pt x="388239" y="399935"/>
                  </a:lnTo>
                  <a:lnTo>
                    <a:pt x="388200" y="399745"/>
                  </a:lnTo>
                  <a:lnTo>
                    <a:pt x="388112" y="399376"/>
                  </a:lnTo>
                  <a:lnTo>
                    <a:pt x="387629" y="398792"/>
                  </a:lnTo>
                  <a:lnTo>
                    <a:pt x="359270" y="398792"/>
                  </a:lnTo>
                  <a:lnTo>
                    <a:pt x="359270" y="381419"/>
                  </a:lnTo>
                  <a:lnTo>
                    <a:pt x="404736" y="381419"/>
                  </a:lnTo>
                  <a:lnTo>
                    <a:pt x="404736" y="379514"/>
                  </a:lnTo>
                  <a:close/>
                </a:path>
                <a:path w="2320290" h="582930">
                  <a:moveTo>
                    <a:pt x="404736" y="225958"/>
                  </a:moveTo>
                  <a:lnTo>
                    <a:pt x="401180" y="225958"/>
                  </a:lnTo>
                  <a:lnTo>
                    <a:pt x="401180" y="254368"/>
                  </a:lnTo>
                  <a:lnTo>
                    <a:pt x="398868" y="256451"/>
                  </a:lnTo>
                  <a:lnTo>
                    <a:pt x="398526" y="256451"/>
                  </a:lnTo>
                  <a:lnTo>
                    <a:pt x="395605" y="257035"/>
                  </a:lnTo>
                  <a:lnTo>
                    <a:pt x="395516" y="258267"/>
                  </a:lnTo>
                  <a:lnTo>
                    <a:pt x="395478" y="258749"/>
                  </a:lnTo>
                  <a:lnTo>
                    <a:pt x="395363" y="260261"/>
                  </a:lnTo>
                  <a:lnTo>
                    <a:pt x="395236" y="261874"/>
                  </a:lnTo>
                  <a:lnTo>
                    <a:pt x="395109" y="263499"/>
                  </a:lnTo>
                  <a:lnTo>
                    <a:pt x="394995" y="265010"/>
                  </a:lnTo>
                  <a:lnTo>
                    <a:pt x="394931" y="265874"/>
                  </a:lnTo>
                  <a:lnTo>
                    <a:pt x="394804" y="267487"/>
                  </a:lnTo>
                  <a:lnTo>
                    <a:pt x="388315" y="273672"/>
                  </a:lnTo>
                  <a:lnTo>
                    <a:pt x="378802" y="274955"/>
                  </a:lnTo>
                  <a:lnTo>
                    <a:pt x="368973" y="270713"/>
                  </a:lnTo>
                  <a:lnTo>
                    <a:pt x="366763" y="268998"/>
                  </a:lnTo>
                  <a:lnTo>
                    <a:pt x="365556" y="268058"/>
                  </a:lnTo>
                  <a:lnTo>
                    <a:pt x="365074" y="267487"/>
                  </a:lnTo>
                  <a:lnTo>
                    <a:pt x="359638" y="260261"/>
                  </a:lnTo>
                  <a:lnTo>
                    <a:pt x="360210" y="260261"/>
                  </a:lnTo>
                  <a:lnTo>
                    <a:pt x="355701" y="259600"/>
                  </a:lnTo>
                  <a:lnTo>
                    <a:pt x="354469" y="259600"/>
                  </a:lnTo>
                  <a:lnTo>
                    <a:pt x="354355" y="260731"/>
                  </a:lnTo>
                  <a:lnTo>
                    <a:pt x="354279" y="263779"/>
                  </a:lnTo>
                  <a:lnTo>
                    <a:pt x="348996" y="268998"/>
                  </a:lnTo>
                  <a:lnTo>
                    <a:pt x="346773" y="267487"/>
                  </a:lnTo>
                  <a:lnTo>
                    <a:pt x="343128" y="265010"/>
                  </a:lnTo>
                  <a:lnTo>
                    <a:pt x="344716" y="263499"/>
                  </a:lnTo>
                  <a:lnTo>
                    <a:pt x="346202" y="262064"/>
                  </a:lnTo>
                  <a:lnTo>
                    <a:pt x="347065" y="261302"/>
                  </a:lnTo>
                  <a:lnTo>
                    <a:pt x="348716" y="261302"/>
                  </a:lnTo>
                  <a:lnTo>
                    <a:pt x="348259" y="259600"/>
                  </a:lnTo>
                  <a:lnTo>
                    <a:pt x="348132" y="259118"/>
                  </a:lnTo>
                  <a:lnTo>
                    <a:pt x="348030" y="258749"/>
                  </a:lnTo>
                  <a:lnTo>
                    <a:pt x="347256" y="259511"/>
                  </a:lnTo>
                  <a:lnTo>
                    <a:pt x="345909" y="258749"/>
                  </a:lnTo>
                  <a:lnTo>
                    <a:pt x="344957" y="258267"/>
                  </a:lnTo>
                  <a:lnTo>
                    <a:pt x="344538" y="257035"/>
                  </a:lnTo>
                  <a:lnTo>
                    <a:pt x="344474" y="256844"/>
                  </a:lnTo>
                  <a:lnTo>
                    <a:pt x="343319" y="256641"/>
                  </a:lnTo>
                  <a:lnTo>
                    <a:pt x="258940" y="256641"/>
                  </a:lnTo>
                  <a:lnTo>
                    <a:pt x="259194" y="258267"/>
                  </a:lnTo>
                  <a:lnTo>
                    <a:pt x="259270" y="258749"/>
                  </a:lnTo>
                  <a:lnTo>
                    <a:pt x="259334" y="259118"/>
                  </a:lnTo>
                  <a:lnTo>
                    <a:pt x="259410" y="259600"/>
                  </a:lnTo>
                  <a:lnTo>
                    <a:pt x="258318" y="261302"/>
                  </a:lnTo>
                  <a:lnTo>
                    <a:pt x="257835" y="261874"/>
                  </a:lnTo>
                  <a:lnTo>
                    <a:pt x="255854" y="263499"/>
                  </a:lnTo>
                  <a:lnTo>
                    <a:pt x="254673" y="260261"/>
                  </a:lnTo>
                  <a:lnTo>
                    <a:pt x="255117" y="260261"/>
                  </a:lnTo>
                  <a:lnTo>
                    <a:pt x="253352" y="259600"/>
                  </a:lnTo>
                  <a:lnTo>
                    <a:pt x="247205" y="265874"/>
                  </a:lnTo>
                  <a:lnTo>
                    <a:pt x="251434" y="270052"/>
                  </a:lnTo>
                  <a:lnTo>
                    <a:pt x="251917" y="270052"/>
                  </a:lnTo>
                  <a:lnTo>
                    <a:pt x="252095" y="268998"/>
                  </a:lnTo>
                  <a:lnTo>
                    <a:pt x="251879" y="268998"/>
                  </a:lnTo>
                  <a:lnTo>
                    <a:pt x="253644" y="268249"/>
                  </a:lnTo>
                  <a:lnTo>
                    <a:pt x="254698" y="268249"/>
                  </a:lnTo>
                  <a:lnTo>
                    <a:pt x="262458" y="267487"/>
                  </a:lnTo>
                  <a:lnTo>
                    <a:pt x="262585" y="267487"/>
                  </a:lnTo>
                  <a:lnTo>
                    <a:pt x="262509" y="269849"/>
                  </a:lnTo>
                  <a:lnTo>
                    <a:pt x="262394" y="273672"/>
                  </a:lnTo>
                  <a:lnTo>
                    <a:pt x="262318" y="276225"/>
                  </a:lnTo>
                  <a:lnTo>
                    <a:pt x="262204" y="280212"/>
                  </a:lnTo>
                  <a:lnTo>
                    <a:pt x="259054" y="279933"/>
                  </a:lnTo>
                  <a:lnTo>
                    <a:pt x="250761" y="279171"/>
                  </a:lnTo>
                  <a:lnTo>
                    <a:pt x="249377" y="276415"/>
                  </a:lnTo>
                  <a:lnTo>
                    <a:pt x="249275" y="276225"/>
                  </a:lnTo>
                  <a:lnTo>
                    <a:pt x="248881" y="275882"/>
                  </a:lnTo>
                  <a:lnTo>
                    <a:pt x="246824" y="274421"/>
                  </a:lnTo>
                  <a:lnTo>
                    <a:pt x="246608" y="275882"/>
                  </a:lnTo>
                  <a:lnTo>
                    <a:pt x="246532" y="276415"/>
                  </a:lnTo>
                  <a:lnTo>
                    <a:pt x="248069" y="277837"/>
                  </a:lnTo>
                  <a:lnTo>
                    <a:pt x="249224" y="279171"/>
                  </a:lnTo>
                  <a:lnTo>
                    <a:pt x="248932" y="279742"/>
                  </a:lnTo>
                  <a:lnTo>
                    <a:pt x="248843" y="279933"/>
                  </a:lnTo>
                  <a:lnTo>
                    <a:pt x="237490" y="279933"/>
                  </a:lnTo>
                  <a:lnTo>
                    <a:pt x="237490" y="279742"/>
                  </a:lnTo>
                  <a:lnTo>
                    <a:pt x="237210" y="279171"/>
                  </a:lnTo>
                  <a:lnTo>
                    <a:pt x="237121" y="278980"/>
                  </a:lnTo>
                  <a:lnTo>
                    <a:pt x="238074" y="277456"/>
                  </a:lnTo>
                  <a:lnTo>
                    <a:pt x="239903" y="276225"/>
                  </a:lnTo>
                  <a:lnTo>
                    <a:pt x="239661" y="274955"/>
                  </a:lnTo>
                  <a:lnTo>
                    <a:pt x="239560" y="274421"/>
                  </a:lnTo>
                  <a:lnTo>
                    <a:pt x="239522" y="274231"/>
                  </a:lnTo>
                  <a:lnTo>
                    <a:pt x="236537" y="276707"/>
                  </a:lnTo>
                  <a:lnTo>
                    <a:pt x="234619" y="280212"/>
                  </a:lnTo>
                  <a:lnTo>
                    <a:pt x="230009" y="279171"/>
                  </a:lnTo>
                  <a:lnTo>
                    <a:pt x="226085" y="275882"/>
                  </a:lnTo>
                  <a:lnTo>
                    <a:pt x="226174" y="273672"/>
                  </a:lnTo>
                  <a:lnTo>
                    <a:pt x="226288" y="271132"/>
                  </a:lnTo>
                  <a:lnTo>
                    <a:pt x="229590" y="268058"/>
                  </a:lnTo>
                  <a:lnTo>
                    <a:pt x="234911" y="269849"/>
                  </a:lnTo>
                  <a:lnTo>
                    <a:pt x="236448" y="268058"/>
                  </a:lnTo>
                  <a:lnTo>
                    <a:pt x="238747" y="265391"/>
                  </a:lnTo>
                  <a:lnTo>
                    <a:pt x="237020" y="263969"/>
                  </a:lnTo>
                  <a:lnTo>
                    <a:pt x="236715" y="263499"/>
                  </a:lnTo>
                  <a:lnTo>
                    <a:pt x="230098" y="256451"/>
                  </a:lnTo>
                  <a:lnTo>
                    <a:pt x="231648" y="261874"/>
                  </a:lnTo>
                  <a:lnTo>
                    <a:pt x="231711" y="262064"/>
                  </a:lnTo>
                  <a:lnTo>
                    <a:pt x="231838" y="262915"/>
                  </a:lnTo>
                  <a:lnTo>
                    <a:pt x="231432" y="263410"/>
                  </a:lnTo>
                  <a:lnTo>
                    <a:pt x="229717" y="262915"/>
                  </a:lnTo>
                  <a:lnTo>
                    <a:pt x="227507" y="260731"/>
                  </a:lnTo>
                  <a:lnTo>
                    <a:pt x="227228" y="259600"/>
                  </a:lnTo>
                  <a:lnTo>
                    <a:pt x="227114" y="259118"/>
                  </a:lnTo>
                  <a:lnTo>
                    <a:pt x="227025" y="256451"/>
                  </a:lnTo>
                  <a:lnTo>
                    <a:pt x="226314" y="256451"/>
                  </a:lnTo>
                  <a:lnTo>
                    <a:pt x="225679" y="255981"/>
                  </a:lnTo>
                  <a:lnTo>
                    <a:pt x="221640" y="252755"/>
                  </a:lnTo>
                  <a:lnTo>
                    <a:pt x="221932" y="248196"/>
                  </a:lnTo>
                  <a:lnTo>
                    <a:pt x="225971" y="245148"/>
                  </a:lnTo>
                  <a:lnTo>
                    <a:pt x="344855" y="244957"/>
                  </a:lnTo>
                  <a:lnTo>
                    <a:pt x="346494" y="244487"/>
                  </a:lnTo>
                  <a:lnTo>
                    <a:pt x="348221" y="243636"/>
                  </a:lnTo>
                  <a:lnTo>
                    <a:pt x="348703" y="241922"/>
                  </a:lnTo>
                  <a:lnTo>
                    <a:pt x="348792" y="241541"/>
                  </a:lnTo>
                  <a:lnTo>
                    <a:pt x="348894" y="241160"/>
                  </a:lnTo>
                  <a:lnTo>
                    <a:pt x="347256" y="241541"/>
                  </a:lnTo>
                  <a:lnTo>
                    <a:pt x="343611" y="238404"/>
                  </a:lnTo>
                  <a:lnTo>
                    <a:pt x="348221" y="234416"/>
                  </a:lnTo>
                  <a:lnTo>
                    <a:pt x="352158" y="237083"/>
                  </a:lnTo>
                  <a:lnTo>
                    <a:pt x="354279" y="238594"/>
                  </a:lnTo>
                  <a:lnTo>
                    <a:pt x="354850" y="241160"/>
                  </a:lnTo>
                  <a:lnTo>
                    <a:pt x="354558" y="243636"/>
                  </a:lnTo>
                  <a:lnTo>
                    <a:pt x="361848" y="241922"/>
                  </a:lnTo>
                  <a:lnTo>
                    <a:pt x="362216" y="241922"/>
                  </a:lnTo>
                  <a:lnTo>
                    <a:pt x="365404" y="234416"/>
                  </a:lnTo>
                  <a:lnTo>
                    <a:pt x="365810" y="233464"/>
                  </a:lnTo>
                  <a:lnTo>
                    <a:pt x="372630" y="230136"/>
                  </a:lnTo>
                  <a:lnTo>
                    <a:pt x="381889" y="228028"/>
                  </a:lnTo>
                  <a:lnTo>
                    <a:pt x="390067" y="230403"/>
                  </a:lnTo>
                  <a:lnTo>
                    <a:pt x="395274" y="236575"/>
                  </a:lnTo>
                  <a:lnTo>
                    <a:pt x="395338" y="238404"/>
                  </a:lnTo>
                  <a:lnTo>
                    <a:pt x="395439" y="241160"/>
                  </a:lnTo>
                  <a:lnTo>
                    <a:pt x="395528" y="243636"/>
                  </a:lnTo>
                  <a:lnTo>
                    <a:pt x="395605" y="245910"/>
                  </a:lnTo>
                  <a:lnTo>
                    <a:pt x="395820" y="246672"/>
                  </a:lnTo>
                  <a:lnTo>
                    <a:pt x="400215" y="246672"/>
                  </a:lnTo>
                  <a:lnTo>
                    <a:pt x="400697" y="250659"/>
                  </a:lnTo>
                  <a:lnTo>
                    <a:pt x="401180" y="254368"/>
                  </a:lnTo>
                  <a:lnTo>
                    <a:pt x="401180" y="225958"/>
                  </a:lnTo>
                  <a:lnTo>
                    <a:pt x="216547" y="225958"/>
                  </a:lnTo>
                  <a:lnTo>
                    <a:pt x="216547" y="376669"/>
                  </a:lnTo>
                  <a:lnTo>
                    <a:pt x="279501" y="376669"/>
                  </a:lnTo>
                  <a:lnTo>
                    <a:pt x="281711" y="302260"/>
                  </a:lnTo>
                  <a:lnTo>
                    <a:pt x="281609" y="301879"/>
                  </a:lnTo>
                  <a:lnTo>
                    <a:pt x="279984" y="301688"/>
                  </a:lnTo>
                  <a:lnTo>
                    <a:pt x="279311" y="300939"/>
                  </a:lnTo>
                  <a:lnTo>
                    <a:pt x="278739" y="300355"/>
                  </a:lnTo>
                  <a:lnTo>
                    <a:pt x="278536" y="299034"/>
                  </a:lnTo>
                  <a:lnTo>
                    <a:pt x="278345" y="298831"/>
                  </a:lnTo>
                  <a:lnTo>
                    <a:pt x="277495" y="298831"/>
                  </a:lnTo>
                  <a:lnTo>
                    <a:pt x="273545" y="296938"/>
                  </a:lnTo>
                  <a:lnTo>
                    <a:pt x="272199" y="292950"/>
                  </a:lnTo>
                  <a:lnTo>
                    <a:pt x="271805" y="289712"/>
                  </a:lnTo>
                  <a:lnTo>
                    <a:pt x="269595" y="289140"/>
                  </a:lnTo>
                  <a:lnTo>
                    <a:pt x="269595" y="280212"/>
                  </a:lnTo>
                  <a:lnTo>
                    <a:pt x="269595" y="278498"/>
                  </a:lnTo>
                  <a:lnTo>
                    <a:pt x="350913" y="278498"/>
                  </a:lnTo>
                  <a:lnTo>
                    <a:pt x="350913" y="289712"/>
                  </a:lnTo>
                  <a:lnTo>
                    <a:pt x="348703" y="289712"/>
                  </a:lnTo>
                  <a:lnTo>
                    <a:pt x="348703" y="292481"/>
                  </a:lnTo>
                  <a:lnTo>
                    <a:pt x="347167" y="296659"/>
                  </a:lnTo>
                  <a:lnTo>
                    <a:pt x="344576" y="298081"/>
                  </a:lnTo>
                  <a:lnTo>
                    <a:pt x="343344" y="298831"/>
                  </a:lnTo>
                  <a:lnTo>
                    <a:pt x="342074" y="298831"/>
                  </a:lnTo>
                  <a:lnTo>
                    <a:pt x="341884" y="300075"/>
                  </a:lnTo>
                  <a:lnTo>
                    <a:pt x="341401" y="300736"/>
                  </a:lnTo>
                  <a:lnTo>
                    <a:pt x="340652" y="301688"/>
                  </a:lnTo>
                  <a:lnTo>
                    <a:pt x="339953" y="301688"/>
                  </a:lnTo>
                  <a:lnTo>
                    <a:pt x="339191" y="302260"/>
                  </a:lnTo>
                  <a:lnTo>
                    <a:pt x="341401" y="376669"/>
                  </a:lnTo>
                  <a:lnTo>
                    <a:pt x="404736" y="376669"/>
                  </a:lnTo>
                  <a:lnTo>
                    <a:pt x="404736" y="278498"/>
                  </a:lnTo>
                  <a:lnTo>
                    <a:pt x="404736" y="274955"/>
                  </a:lnTo>
                  <a:lnTo>
                    <a:pt x="404736" y="228028"/>
                  </a:lnTo>
                  <a:lnTo>
                    <a:pt x="404736" y="225958"/>
                  </a:lnTo>
                  <a:close/>
                </a:path>
                <a:path w="2320290" h="582930">
                  <a:moveTo>
                    <a:pt x="414832" y="483171"/>
                  </a:moveTo>
                  <a:lnTo>
                    <a:pt x="414731" y="475195"/>
                  </a:lnTo>
                  <a:lnTo>
                    <a:pt x="412229" y="472821"/>
                  </a:lnTo>
                  <a:lnTo>
                    <a:pt x="410527" y="471208"/>
                  </a:lnTo>
                  <a:lnTo>
                    <a:pt x="409740" y="470446"/>
                  </a:lnTo>
                  <a:lnTo>
                    <a:pt x="409130" y="470446"/>
                  </a:lnTo>
                  <a:lnTo>
                    <a:pt x="405117" y="471208"/>
                  </a:lnTo>
                  <a:lnTo>
                    <a:pt x="404926" y="471208"/>
                  </a:lnTo>
                  <a:lnTo>
                    <a:pt x="405765" y="464083"/>
                  </a:lnTo>
                  <a:lnTo>
                    <a:pt x="402678" y="457898"/>
                  </a:lnTo>
                  <a:lnTo>
                    <a:pt x="402526" y="457581"/>
                  </a:lnTo>
                  <a:lnTo>
                    <a:pt x="396684" y="452805"/>
                  </a:lnTo>
                  <a:lnTo>
                    <a:pt x="390969" y="451218"/>
                  </a:lnTo>
                  <a:lnTo>
                    <a:pt x="390969" y="458406"/>
                  </a:lnTo>
                  <a:lnTo>
                    <a:pt x="386664" y="458571"/>
                  </a:lnTo>
                  <a:lnTo>
                    <a:pt x="386778" y="458190"/>
                  </a:lnTo>
                  <a:lnTo>
                    <a:pt x="386854" y="457898"/>
                  </a:lnTo>
                  <a:lnTo>
                    <a:pt x="388975" y="458190"/>
                  </a:lnTo>
                  <a:lnTo>
                    <a:pt x="389458" y="458190"/>
                  </a:lnTo>
                  <a:lnTo>
                    <a:pt x="390969" y="458406"/>
                  </a:lnTo>
                  <a:lnTo>
                    <a:pt x="390969" y="451218"/>
                  </a:lnTo>
                  <a:lnTo>
                    <a:pt x="389737" y="450875"/>
                  </a:lnTo>
                  <a:lnTo>
                    <a:pt x="383717" y="450875"/>
                  </a:lnTo>
                  <a:lnTo>
                    <a:pt x="375424" y="453999"/>
                  </a:lnTo>
                  <a:lnTo>
                    <a:pt x="375158" y="457581"/>
                  </a:lnTo>
                  <a:lnTo>
                    <a:pt x="375043" y="459333"/>
                  </a:lnTo>
                  <a:lnTo>
                    <a:pt x="374942" y="460654"/>
                  </a:lnTo>
                  <a:lnTo>
                    <a:pt x="382727" y="461314"/>
                  </a:lnTo>
                  <a:lnTo>
                    <a:pt x="383882" y="469595"/>
                  </a:lnTo>
                  <a:lnTo>
                    <a:pt x="375348" y="481088"/>
                  </a:lnTo>
                  <a:lnTo>
                    <a:pt x="374103" y="481088"/>
                  </a:lnTo>
                  <a:lnTo>
                    <a:pt x="366293" y="481660"/>
                  </a:lnTo>
                  <a:lnTo>
                    <a:pt x="357733" y="479666"/>
                  </a:lnTo>
                  <a:lnTo>
                    <a:pt x="355714" y="477761"/>
                  </a:lnTo>
                  <a:lnTo>
                    <a:pt x="354088" y="479374"/>
                  </a:lnTo>
                  <a:lnTo>
                    <a:pt x="363194" y="484339"/>
                  </a:lnTo>
                  <a:lnTo>
                    <a:pt x="373888" y="485838"/>
                  </a:lnTo>
                  <a:lnTo>
                    <a:pt x="384149" y="483412"/>
                  </a:lnTo>
                  <a:lnTo>
                    <a:pt x="396760" y="460654"/>
                  </a:lnTo>
                  <a:lnTo>
                    <a:pt x="396862" y="459333"/>
                  </a:lnTo>
                  <a:lnTo>
                    <a:pt x="397230" y="459333"/>
                  </a:lnTo>
                  <a:lnTo>
                    <a:pt x="396595" y="469595"/>
                  </a:lnTo>
                  <a:lnTo>
                    <a:pt x="396570" y="469963"/>
                  </a:lnTo>
                  <a:lnTo>
                    <a:pt x="394436" y="475195"/>
                  </a:lnTo>
                  <a:lnTo>
                    <a:pt x="394360" y="475386"/>
                  </a:lnTo>
                  <a:lnTo>
                    <a:pt x="387438" y="484035"/>
                  </a:lnTo>
                  <a:lnTo>
                    <a:pt x="377126" y="488200"/>
                  </a:lnTo>
                  <a:lnTo>
                    <a:pt x="365772" y="488200"/>
                  </a:lnTo>
                  <a:lnTo>
                    <a:pt x="355142" y="484606"/>
                  </a:lnTo>
                  <a:lnTo>
                    <a:pt x="354088" y="484035"/>
                  </a:lnTo>
                  <a:lnTo>
                    <a:pt x="351294" y="481660"/>
                  </a:lnTo>
                  <a:lnTo>
                    <a:pt x="349275" y="481088"/>
                  </a:lnTo>
                  <a:lnTo>
                    <a:pt x="347357" y="481939"/>
                  </a:lnTo>
                  <a:lnTo>
                    <a:pt x="346100" y="482320"/>
                  </a:lnTo>
                  <a:lnTo>
                    <a:pt x="355384" y="488200"/>
                  </a:lnTo>
                  <a:lnTo>
                    <a:pt x="365912" y="491502"/>
                  </a:lnTo>
                  <a:lnTo>
                    <a:pt x="376986" y="492201"/>
                  </a:lnTo>
                  <a:lnTo>
                    <a:pt x="387819" y="490207"/>
                  </a:lnTo>
                  <a:lnTo>
                    <a:pt x="392480" y="488200"/>
                  </a:lnTo>
                  <a:lnTo>
                    <a:pt x="393496" y="487756"/>
                  </a:lnTo>
                  <a:lnTo>
                    <a:pt x="399046" y="484898"/>
                  </a:lnTo>
                  <a:lnTo>
                    <a:pt x="404672" y="482803"/>
                  </a:lnTo>
                  <a:lnTo>
                    <a:pt x="403923" y="482803"/>
                  </a:lnTo>
                  <a:lnTo>
                    <a:pt x="410984" y="482511"/>
                  </a:lnTo>
                  <a:lnTo>
                    <a:pt x="411099" y="481660"/>
                  </a:lnTo>
                  <a:lnTo>
                    <a:pt x="411187" y="481088"/>
                  </a:lnTo>
                  <a:lnTo>
                    <a:pt x="411251" y="480606"/>
                  </a:lnTo>
                  <a:lnTo>
                    <a:pt x="411314" y="480136"/>
                  </a:lnTo>
                  <a:lnTo>
                    <a:pt x="411429" y="479374"/>
                  </a:lnTo>
                  <a:lnTo>
                    <a:pt x="411467" y="479094"/>
                  </a:lnTo>
                  <a:lnTo>
                    <a:pt x="409346" y="476338"/>
                  </a:lnTo>
                  <a:lnTo>
                    <a:pt x="406463" y="474814"/>
                  </a:lnTo>
                  <a:lnTo>
                    <a:pt x="402526" y="473773"/>
                  </a:lnTo>
                  <a:lnTo>
                    <a:pt x="408000" y="472821"/>
                  </a:lnTo>
                  <a:lnTo>
                    <a:pt x="413575" y="477291"/>
                  </a:lnTo>
                  <a:lnTo>
                    <a:pt x="413550" y="477761"/>
                  </a:lnTo>
                  <a:lnTo>
                    <a:pt x="413435" y="479374"/>
                  </a:lnTo>
                  <a:lnTo>
                    <a:pt x="413308" y="481088"/>
                  </a:lnTo>
                  <a:lnTo>
                    <a:pt x="413194" y="482803"/>
                  </a:lnTo>
                  <a:lnTo>
                    <a:pt x="414832" y="483171"/>
                  </a:lnTo>
                  <a:close/>
                </a:path>
                <a:path w="2320290" h="582930">
                  <a:moveTo>
                    <a:pt x="416750" y="542086"/>
                  </a:moveTo>
                  <a:lnTo>
                    <a:pt x="415023" y="537146"/>
                  </a:lnTo>
                  <a:lnTo>
                    <a:pt x="410502" y="539902"/>
                  </a:lnTo>
                  <a:lnTo>
                    <a:pt x="411276" y="541147"/>
                  </a:lnTo>
                  <a:lnTo>
                    <a:pt x="412330" y="546468"/>
                  </a:lnTo>
                  <a:lnTo>
                    <a:pt x="412038" y="552831"/>
                  </a:lnTo>
                  <a:lnTo>
                    <a:pt x="405980" y="556056"/>
                  </a:lnTo>
                  <a:lnTo>
                    <a:pt x="401370" y="557288"/>
                  </a:lnTo>
                  <a:lnTo>
                    <a:pt x="393649" y="558253"/>
                  </a:lnTo>
                  <a:lnTo>
                    <a:pt x="385914" y="557263"/>
                  </a:lnTo>
                  <a:lnTo>
                    <a:pt x="378764" y="554291"/>
                  </a:lnTo>
                  <a:lnTo>
                    <a:pt x="372821" y="549313"/>
                  </a:lnTo>
                  <a:lnTo>
                    <a:pt x="371005" y="547027"/>
                  </a:lnTo>
                  <a:lnTo>
                    <a:pt x="370611" y="545896"/>
                  </a:lnTo>
                  <a:lnTo>
                    <a:pt x="372059" y="546938"/>
                  </a:lnTo>
                  <a:lnTo>
                    <a:pt x="372821" y="548652"/>
                  </a:lnTo>
                  <a:lnTo>
                    <a:pt x="374078" y="549884"/>
                  </a:lnTo>
                  <a:lnTo>
                    <a:pt x="380492" y="554215"/>
                  </a:lnTo>
                  <a:lnTo>
                    <a:pt x="388200" y="556488"/>
                  </a:lnTo>
                  <a:lnTo>
                    <a:pt x="396265" y="556615"/>
                  </a:lnTo>
                  <a:lnTo>
                    <a:pt x="403771" y="554532"/>
                  </a:lnTo>
                  <a:lnTo>
                    <a:pt x="406374" y="553300"/>
                  </a:lnTo>
                  <a:lnTo>
                    <a:pt x="409829" y="551027"/>
                  </a:lnTo>
                  <a:lnTo>
                    <a:pt x="409829" y="548081"/>
                  </a:lnTo>
                  <a:lnTo>
                    <a:pt x="399592" y="551535"/>
                  </a:lnTo>
                  <a:lnTo>
                    <a:pt x="392023" y="546569"/>
                  </a:lnTo>
                  <a:lnTo>
                    <a:pt x="380123" y="529450"/>
                  </a:lnTo>
                  <a:lnTo>
                    <a:pt x="373672" y="524370"/>
                  </a:lnTo>
                  <a:lnTo>
                    <a:pt x="365785" y="520306"/>
                  </a:lnTo>
                  <a:lnTo>
                    <a:pt x="357505" y="516712"/>
                  </a:lnTo>
                  <a:lnTo>
                    <a:pt x="349859" y="513016"/>
                  </a:lnTo>
                  <a:lnTo>
                    <a:pt x="340601" y="506399"/>
                  </a:lnTo>
                  <a:lnTo>
                    <a:pt x="334556" y="498792"/>
                  </a:lnTo>
                  <a:lnTo>
                    <a:pt x="330809" y="489750"/>
                  </a:lnTo>
                  <a:lnTo>
                    <a:pt x="328231" y="477761"/>
                  </a:lnTo>
                  <a:lnTo>
                    <a:pt x="327748" y="477862"/>
                  </a:lnTo>
                  <a:lnTo>
                    <a:pt x="327647" y="479374"/>
                  </a:lnTo>
                  <a:lnTo>
                    <a:pt x="327939" y="480987"/>
                  </a:lnTo>
                  <a:lnTo>
                    <a:pt x="327558" y="484606"/>
                  </a:lnTo>
                  <a:lnTo>
                    <a:pt x="326313" y="487832"/>
                  </a:lnTo>
                  <a:lnTo>
                    <a:pt x="326491" y="493445"/>
                  </a:lnTo>
                  <a:lnTo>
                    <a:pt x="331203" y="504088"/>
                  </a:lnTo>
                  <a:lnTo>
                    <a:pt x="333324" y="507695"/>
                  </a:lnTo>
                  <a:lnTo>
                    <a:pt x="339877" y="516089"/>
                  </a:lnTo>
                  <a:lnTo>
                    <a:pt x="355307" y="529932"/>
                  </a:lnTo>
                  <a:lnTo>
                    <a:pt x="361962" y="538010"/>
                  </a:lnTo>
                  <a:lnTo>
                    <a:pt x="366191" y="544652"/>
                  </a:lnTo>
                  <a:lnTo>
                    <a:pt x="368604" y="551688"/>
                  </a:lnTo>
                  <a:lnTo>
                    <a:pt x="368109" y="559663"/>
                  </a:lnTo>
                  <a:lnTo>
                    <a:pt x="374599" y="562648"/>
                  </a:lnTo>
                  <a:lnTo>
                    <a:pt x="381419" y="564400"/>
                  </a:lnTo>
                  <a:lnTo>
                    <a:pt x="388429" y="564832"/>
                  </a:lnTo>
                  <a:lnTo>
                    <a:pt x="395516" y="563854"/>
                  </a:lnTo>
                  <a:lnTo>
                    <a:pt x="402031" y="561492"/>
                  </a:lnTo>
                  <a:lnTo>
                    <a:pt x="408482" y="557555"/>
                  </a:lnTo>
                  <a:lnTo>
                    <a:pt x="413651" y="552310"/>
                  </a:lnTo>
                  <a:lnTo>
                    <a:pt x="416267" y="545985"/>
                  </a:lnTo>
                  <a:lnTo>
                    <a:pt x="416750" y="542086"/>
                  </a:lnTo>
                  <a:close/>
                </a:path>
                <a:path w="2320290" h="582930">
                  <a:moveTo>
                    <a:pt x="423926" y="109778"/>
                  </a:moveTo>
                  <a:lnTo>
                    <a:pt x="418896" y="109778"/>
                  </a:lnTo>
                  <a:lnTo>
                    <a:pt x="418909" y="109575"/>
                  </a:lnTo>
                  <a:lnTo>
                    <a:pt x="418858" y="109753"/>
                  </a:lnTo>
                  <a:lnTo>
                    <a:pt x="418579" y="109778"/>
                  </a:lnTo>
                  <a:lnTo>
                    <a:pt x="418820" y="111315"/>
                  </a:lnTo>
                  <a:lnTo>
                    <a:pt x="417322" y="112890"/>
                  </a:lnTo>
                  <a:lnTo>
                    <a:pt x="411200" y="115747"/>
                  </a:lnTo>
                  <a:lnTo>
                    <a:pt x="406107" y="114693"/>
                  </a:lnTo>
                  <a:lnTo>
                    <a:pt x="404253" y="114300"/>
                  </a:lnTo>
                  <a:lnTo>
                    <a:pt x="398589" y="109778"/>
                  </a:lnTo>
                  <a:lnTo>
                    <a:pt x="396468" y="103390"/>
                  </a:lnTo>
                  <a:lnTo>
                    <a:pt x="401180" y="101193"/>
                  </a:lnTo>
                  <a:lnTo>
                    <a:pt x="398005" y="100241"/>
                  </a:lnTo>
                  <a:lnTo>
                    <a:pt x="394830" y="99199"/>
                  </a:lnTo>
                  <a:lnTo>
                    <a:pt x="391477" y="99390"/>
                  </a:lnTo>
                  <a:lnTo>
                    <a:pt x="383286" y="102158"/>
                  </a:lnTo>
                  <a:lnTo>
                    <a:pt x="383616" y="102158"/>
                  </a:lnTo>
                  <a:lnTo>
                    <a:pt x="377469" y="107022"/>
                  </a:lnTo>
                  <a:lnTo>
                    <a:pt x="372351" y="110871"/>
                  </a:lnTo>
                  <a:lnTo>
                    <a:pt x="372351" y="128943"/>
                  </a:lnTo>
                  <a:lnTo>
                    <a:pt x="371195" y="131406"/>
                  </a:lnTo>
                  <a:lnTo>
                    <a:pt x="370903" y="131991"/>
                  </a:lnTo>
                  <a:lnTo>
                    <a:pt x="367157" y="135026"/>
                  </a:lnTo>
                  <a:lnTo>
                    <a:pt x="366293" y="135966"/>
                  </a:lnTo>
                  <a:lnTo>
                    <a:pt x="363702" y="138925"/>
                  </a:lnTo>
                  <a:lnTo>
                    <a:pt x="361010" y="142722"/>
                  </a:lnTo>
                  <a:lnTo>
                    <a:pt x="360845" y="143827"/>
                  </a:lnTo>
                  <a:lnTo>
                    <a:pt x="360718" y="144716"/>
                  </a:lnTo>
                  <a:lnTo>
                    <a:pt x="360591" y="145580"/>
                  </a:lnTo>
                  <a:lnTo>
                    <a:pt x="360527" y="146050"/>
                  </a:lnTo>
                  <a:lnTo>
                    <a:pt x="360426" y="146710"/>
                  </a:lnTo>
                  <a:lnTo>
                    <a:pt x="359714" y="146710"/>
                  </a:lnTo>
                  <a:lnTo>
                    <a:pt x="360908" y="141008"/>
                  </a:lnTo>
                  <a:lnTo>
                    <a:pt x="363702" y="134073"/>
                  </a:lnTo>
                  <a:lnTo>
                    <a:pt x="367830" y="130175"/>
                  </a:lnTo>
                  <a:lnTo>
                    <a:pt x="369849" y="128181"/>
                  </a:lnTo>
                  <a:lnTo>
                    <a:pt x="372351" y="128943"/>
                  </a:lnTo>
                  <a:lnTo>
                    <a:pt x="372351" y="110871"/>
                  </a:lnTo>
                  <a:lnTo>
                    <a:pt x="370738" y="112077"/>
                  </a:lnTo>
                  <a:lnTo>
                    <a:pt x="361835" y="114693"/>
                  </a:lnTo>
                  <a:lnTo>
                    <a:pt x="360146" y="114693"/>
                  </a:lnTo>
                  <a:lnTo>
                    <a:pt x="357962" y="114033"/>
                  </a:lnTo>
                  <a:lnTo>
                    <a:pt x="357225" y="114033"/>
                  </a:lnTo>
                  <a:lnTo>
                    <a:pt x="356006" y="114300"/>
                  </a:lnTo>
                  <a:lnTo>
                    <a:pt x="353606" y="114973"/>
                  </a:lnTo>
                  <a:lnTo>
                    <a:pt x="347649" y="120015"/>
                  </a:lnTo>
                  <a:lnTo>
                    <a:pt x="344665" y="121526"/>
                  </a:lnTo>
                  <a:lnTo>
                    <a:pt x="343230" y="122288"/>
                  </a:lnTo>
                  <a:lnTo>
                    <a:pt x="341680" y="122859"/>
                  </a:lnTo>
                  <a:lnTo>
                    <a:pt x="340055" y="123240"/>
                  </a:lnTo>
                  <a:lnTo>
                    <a:pt x="342747" y="126568"/>
                  </a:lnTo>
                  <a:lnTo>
                    <a:pt x="347548" y="126187"/>
                  </a:lnTo>
                  <a:lnTo>
                    <a:pt x="351396" y="125526"/>
                  </a:lnTo>
                  <a:lnTo>
                    <a:pt x="351967" y="125323"/>
                  </a:lnTo>
                  <a:lnTo>
                    <a:pt x="352552" y="125056"/>
                  </a:lnTo>
                  <a:lnTo>
                    <a:pt x="351688" y="125996"/>
                  </a:lnTo>
                  <a:lnTo>
                    <a:pt x="351523" y="125996"/>
                  </a:lnTo>
                  <a:lnTo>
                    <a:pt x="348132" y="127228"/>
                  </a:lnTo>
                  <a:lnTo>
                    <a:pt x="343890" y="127711"/>
                  </a:lnTo>
                  <a:lnTo>
                    <a:pt x="340245" y="125996"/>
                  </a:lnTo>
                  <a:lnTo>
                    <a:pt x="338899" y="125323"/>
                  </a:lnTo>
                  <a:lnTo>
                    <a:pt x="338124" y="123812"/>
                  </a:lnTo>
                  <a:lnTo>
                    <a:pt x="335508" y="123812"/>
                  </a:lnTo>
                  <a:lnTo>
                    <a:pt x="337146" y="126187"/>
                  </a:lnTo>
                  <a:lnTo>
                    <a:pt x="341401" y="131699"/>
                  </a:lnTo>
                  <a:lnTo>
                    <a:pt x="354660" y="129514"/>
                  </a:lnTo>
                  <a:lnTo>
                    <a:pt x="363499" y="124574"/>
                  </a:lnTo>
                  <a:lnTo>
                    <a:pt x="365328" y="123812"/>
                  </a:lnTo>
                  <a:lnTo>
                    <a:pt x="361365" y="129514"/>
                  </a:lnTo>
                  <a:lnTo>
                    <a:pt x="360946" y="130175"/>
                  </a:lnTo>
                  <a:lnTo>
                    <a:pt x="357695" y="136664"/>
                  </a:lnTo>
                  <a:lnTo>
                    <a:pt x="355879" y="143827"/>
                  </a:lnTo>
                  <a:lnTo>
                    <a:pt x="355955" y="145580"/>
                  </a:lnTo>
                  <a:lnTo>
                    <a:pt x="356082" y="148513"/>
                  </a:lnTo>
                  <a:lnTo>
                    <a:pt x="356196" y="151371"/>
                  </a:lnTo>
                  <a:lnTo>
                    <a:pt x="361391" y="149948"/>
                  </a:lnTo>
                  <a:lnTo>
                    <a:pt x="364731" y="146710"/>
                  </a:lnTo>
                  <a:lnTo>
                    <a:pt x="365417" y="146050"/>
                  </a:lnTo>
                  <a:lnTo>
                    <a:pt x="369557" y="142722"/>
                  </a:lnTo>
                  <a:lnTo>
                    <a:pt x="379653" y="132549"/>
                  </a:lnTo>
                  <a:lnTo>
                    <a:pt x="376097" y="139395"/>
                  </a:lnTo>
                  <a:lnTo>
                    <a:pt x="373786" y="146710"/>
                  </a:lnTo>
                  <a:lnTo>
                    <a:pt x="373761" y="147180"/>
                  </a:lnTo>
                  <a:lnTo>
                    <a:pt x="377850" y="157924"/>
                  </a:lnTo>
                  <a:lnTo>
                    <a:pt x="377977" y="158203"/>
                  </a:lnTo>
                  <a:lnTo>
                    <a:pt x="381571" y="164007"/>
                  </a:lnTo>
                  <a:lnTo>
                    <a:pt x="386080" y="162204"/>
                  </a:lnTo>
                  <a:lnTo>
                    <a:pt x="386956" y="160578"/>
                  </a:lnTo>
                  <a:lnTo>
                    <a:pt x="384365" y="160388"/>
                  </a:lnTo>
                  <a:lnTo>
                    <a:pt x="380606" y="157924"/>
                  </a:lnTo>
                  <a:lnTo>
                    <a:pt x="379361" y="153746"/>
                  </a:lnTo>
                  <a:lnTo>
                    <a:pt x="379412" y="149656"/>
                  </a:lnTo>
                  <a:lnTo>
                    <a:pt x="379514" y="148513"/>
                  </a:lnTo>
                  <a:lnTo>
                    <a:pt x="379628" y="147180"/>
                  </a:lnTo>
                  <a:lnTo>
                    <a:pt x="379730" y="146050"/>
                  </a:lnTo>
                  <a:lnTo>
                    <a:pt x="379844" y="144716"/>
                  </a:lnTo>
                  <a:lnTo>
                    <a:pt x="380517" y="145580"/>
                  </a:lnTo>
                  <a:lnTo>
                    <a:pt x="379755" y="149656"/>
                  </a:lnTo>
                  <a:lnTo>
                    <a:pt x="380606" y="157264"/>
                  </a:lnTo>
                  <a:lnTo>
                    <a:pt x="385610" y="158203"/>
                  </a:lnTo>
                  <a:lnTo>
                    <a:pt x="385089" y="157264"/>
                  </a:lnTo>
                  <a:lnTo>
                    <a:pt x="385229" y="155930"/>
                  </a:lnTo>
                  <a:lnTo>
                    <a:pt x="385318" y="153073"/>
                  </a:lnTo>
                  <a:lnTo>
                    <a:pt x="386664" y="148513"/>
                  </a:lnTo>
                  <a:lnTo>
                    <a:pt x="386575" y="147180"/>
                  </a:lnTo>
                  <a:lnTo>
                    <a:pt x="386016" y="146710"/>
                  </a:lnTo>
                  <a:lnTo>
                    <a:pt x="385711" y="146050"/>
                  </a:lnTo>
                  <a:lnTo>
                    <a:pt x="385762" y="144716"/>
                  </a:lnTo>
                  <a:lnTo>
                    <a:pt x="385851" y="142722"/>
                  </a:lnTo>
                  <a:lnTo>
                    <a:pt x="385940" y="141008"/>
                  </a:lnTo>
                  <a:lnTo>
                    <a:pt x="385991" y="139763"/>
                  </a:lnTo>
                  <a:lnTo>
                    <a:pt x="389636" y="134569"/>
                  </a:lnTo>
                  <a:lnTo>
                    <a:pt x="391934" y="132549"/>
                  </a:lnTo>
                  <a:lnTo>
                    <a:pt x="394652" y="130175"/>
                  </a:lnTo>
                  <a:lnTo>
                    <a:pt x="396887" y="128181"/>
                  </a:lnTo>
                  <a:lnTo>
                    <a:pt x="399326" y="125996"/>
                  </a:lnTo>
                  <a:lnTo>
                    <a:pt x="400024" y="125323"/>
                  </a:lnTo>
                  <a:lnTo>
                    <a:pt x="400304" y="124574"/>
                  </a:lnTo>
                  <a:lnTo>
                    <a:pt x="400380" y="124358"/>
                  </a:lnTo>
                  <a:lnTo>
                    <a:pt x="400227" y="124282"/>
                  </a:lnTo>
                  <a:lnTo>
                    <a:pt x="400227" y="124472"/>
                  </a:lnTo>
                  <a:lnTo>
                    <a:pt x="400088" y="124574"/>
                  </a:lnTo>
                  <a:lnTo>
                    <a:pt x="400227" y="124472"/>
                  </a:lnTo>
                  <a:lnTo>
                    <a:pt x="400227" y="124282"/>
                  </a:lnTo>
                  <a:lnTo>
                    <a:pt x="399961" y="124282"/>
                  </a:lnTo>
                  <a:lnTo>
                    <a:pt x="403148" y="123812"/>
                  </a:lnTo>
                  <a:lnTo>
                    <a:pt x="407035" y="123240"/>
                  </a:lnTo>
                  <a:lnTo>
                    <a:pt x="408266" y="122859"/>
                  </a:lnTo>
                  <a:lnTo>
                    <a:pt x="415886" y="120383"/>
                  </a:lnTo>
                  <a:lnTo>
                    <a:pt x="420865" y="115747"/>
                  </a:lnTo>
                  <a:lnTo>
                    <a:pt x="422706" y="114033"/>
                  </a:lnTo>
                  <a:lnTo>
                    <a:pt x="423926" y="109778"/>
                  </a:lnTo>
                  <a:close/>
                </a:path>
                <a:path w="2320290" h="582930">
                  <a:moveTo>
                    <a:pt x="426046" y="100825"/>
                  </a:moveTo>
                  <a:lnTo>
                    <a:pt x="425983" y="100241"/>
                  </a:lnTo>
                  <a:lnTo>
                    <a:pt x="425119" y="99390"/>
                  </a:lnTo>
                  <a:lnTo>
                    <a:pt x="423379" y="97866"/>
                  </a:lnTo>
                  <a:lnTo>
                    <a:pt x="423379" y="102158"/>
                  </a:lnTo>
                  <a:lnTo>
                    <a:pt x="423176" y="102158"/>
                  </a:lnTo>
                  <a:lnTo>
                    <a:pt x="422744" y="105092"/>
                  </a:lnTo>
                  <a:lnTo>
                    <a:pt x="422706" y="105384"/>
                  </a:lnTo>
                  <a:lnTo>
                    <a:pt x="421144" y="107022"/>
                  </a:lnTo>
                  <a:lnTo>
                    <a:pt x="420687" y="107569"/>
                  </a:lnTo>
                  <a:lnTo>
                    <a:pt x="419404" y="107950"/>
                  </a:lnTo>
                  <a:lnTo>
                    <a:pt x="419671" y="107950"/>
                  </a:lnTo>
                  <a:lnTo>
                    <a:pt x="419290" y="108508"/>
                  </a:lnTo>
                  <a:lnTo>
                    <a:pt x="419074" y="108889"/>
                  </a:lnTo>
                  <a:lnTo>
                    <a:pt x="420598" y="102425"/>
                  </a:lnTo>
                  <a:lnTo>
                    <a:pt x="420662" y="102158"/>
                  </a:lnTo>
                  <a:lnTo>
                    <a:pt x="420751" y="101765"/>
                  </a:lnTo>
                  <a:lnTo>
                    <a:pt x="420827" y="101485"/>
                  </a:lnTo>
                  <a:lnTo>
                    <a:pt x="420890" y="101193"/>
                  </a:lnTo>
                  <a:lnTo>
                    <a:pt x="420979" y="100825"/>
                  </a:lnTo>
                  <a:lnTo>
                    <a:pt x="423379" y="102158"/>
                  </a:lnTo>
                  <a:lnTo>
                    <a:pt x="423379" y="97866"/>
                  </a:lnTo>
                  <a:lnTo>
                    <a:pt x="422325" y="96926"/>
                  </a:lnTo>
                  <a:lnTo>
                    <a:pt x="417563" y="94449"/>
                  </a:lnTo>
                  <a:lnTo>
                    <a:pt x="412000" y="91554"/>
                  </a:lnTo>
                  <a:lnTo>
                    <a:pt x="399300" y="89776"/>
                  </a:lnTo>
                  <a:lnTo>
                    <a:pt x="386181" y="90627"/>
                  </a:lnTo>
                  <a:lnTo>
                    <a:pt x="374561" y="93116"/>
                  </a:lnTo>
                  <a:lnTo>
                    <a:pt x="361823" y="97396"/>
                  </a:lnTo>
                  <a:lnTo>
                    <a:pt x="355434" y="98793"/>
                  </a:lnTo>
                  <a:lnTo>
                    <a:pt x="348602" y="98793"/>
                  </a:lnTo>
                  <a:lnTo>
                    <a:pt x="348703" y="102425"/>
                  </a:lnTo>
                  <a:lnTo>
                    <a:pt x="351396" y="105092"/>
                  </a:lnTo>
                  <a:lnTo>
                    <a:pt x="354469" y="106807"/>
                  </a:lnTo>
                  <a:lnTo>
                    <a:pt x="358800" y="108508"/>
                  </a:lnTo>
                  <a:lnTo>
                    <a:pt x="354469" y="108508"/>
                  </a:lnTo>
                  <a:lnTo>
                    <a:pt x="348792" y="105854"/>
                  </a:lnTo>
                  <a:lnTo>
                    <a:pt x="347065" y="101765"/>
                  </a:lnTo>
                  <a:lnTo>
                    <a:pt x="346633" y="100825"/>
                  </a:lnTo>
                  <a:lnTo>
                    <a:pt x="346544" y="100241"/>
                  </a:lnTo>
                  <a:lnTo>
                    <a:pt x="346430" y="98793"/>
                  </a:lnTo>
                  <a:lnTo>
                    <a:pt x="346392" y="98348"/>
                  </a:lnTo>
                  <a:lnTo>
                    <a:pt x="346011" y="97777"/>
                  </a:lnTo>
                  <a:lnTo>
                    <a:pt x="344284" y="97396"/>
                  </a:lnTo>
                  <a:lnTo>
                    <a:pt x="343890" y="96926"/>
                  </a:lnTo>
                  <a:lnTo>
                    <a:pt x="341134" y="101765"/>
                  </a:lnTo>
                  <a:lnTo>
                    <a:pt x="340931" y="102158"/>
                  </a:lnTo>
                  <a:lnTo>
                    <a:pt x="348411" y="107950"/>
                  </a:lnTo>
                  <a:lnTo>
                    <a:pt x="352412" y="109575"/>
                  </a:lnTo>
                  <a:lnTo>
                    <a:pt x="353009" y="109778"/>
                  </a:lnTo>
                  <a:lnTo>
                    <a:pt x="363245" y="111315"/>
                  </a:lnTo>
                  <a:lnTo>
                    <a:pt x="369481" y="108508"/>
                  </a:lnTo>
                  <a:lnTo>
                    <a:pt x="370738" y="107950"/>
                  </a:lnTo>
                  <a:lnTo>
                    <a:pt x="371322" y="107569"/>
                  </a:lnTo>
                  <a:lnTo>
                    <a:pt x="378028" y="102158"/>
                  </a:lnTo>
                  <a:lnTo>
                    <a:pt x="386283" y="97205"/>
                  </a:lnTo>
                  <a:lnTo>
                    <a:pt x="393395" y="94449"/>
                  </a:lnTo>
                  <a:lnTo>
                    <a:pt x="398868" y="95592"/>
                  </a:lnTo>
                  <a:lnTo>
                    <a:pt x="409727" y="101485"/>
                  </a:lnTo>
                  <a:lnTo>
                    <a:pt x="418680" y="109575"/>
                  </a:lnTo>
                  <a:lnTo>
                    <a:pt x="418909" y="109575"/>
                  </a:lnTo>
                  <a:lnTo>
                    <a:pt x="423989" y="109575"/>
                  </a:lnTo>
                  <a:lnTo>
                    <a:pt x="426034" y="102425"/>
                  </a:lnTo>
                  <a:lnTo>
                    <a:pt x="426046" y="100825"/>
                  </a:lnTo>
                  <a:close/>
                </a:path>
                <a:path w="2320290" h="582930">
                  <a:moveTo>
                    <a:pt x="436422" y="516343"/>
                  </a:moveTo>
                  <a:lnTo>
                    <a:pt x="435775" y="516343"/>
                  </a:lnTo>
                  <a:lnTo>
                    <a:pt x="433755" y="516623"/>
                  </a:lnTo>
                  <a:lnTo>
                    <a:pt x="432981" y="519480"/>
                  </a:lnTo>
                  <a:lnTo>
                    <a:pt x="432892" y="519760"/>
                  </a:lnTo>
                  <a:lnTo>
                    <a:pt x="428853" y="520801"/>
                  </a:lnTo>
                  <a:lnTo>
                    <a:pt x="425881" y="520420"/>
                  </a:lnTo>
                  <a:lnTo>
                    <a:pt x="423862" y="520141"/>
                  </a:lnTo>
                  <a:lnTo>
                    <a:pt x="420306" y="518617"/>
                  </a:lnTo>
                  <a:lnTo>
                    <a:pt x="419760" y="516623"/>
                  </a:lnTo>
                  <a:lnTo>
                    <a:pt x="422998" y="519480"/>
                  </a:lnTo>
                  <a:lnTo>
                    <a:pt x="428472" y="520420"/>
                  </a:lnTo>
                  <a:lnTo>
                    <a:pt x="431380" y="516623"/>
                  </a:lnTo>
                  <a:lnTo>
                    <a:pt x="431647" y="516623"/>
                  </a:lnTo>
                  <a:lnTo>
                    <a:pt x="424027" y="512826"/>
                  </a:lnTo>
                  <a:lnTo>
                    <a:pt x="418350" y="506869"/>
                  </a:lnTo>
                  <a:lnTo>
                    <a:pt x="412978" y="500481"/>
                  </a:lnTo>
                  <a:lnTo>
                    <a:pt x="406488" y="495452"/>
                  </a:lnTo>
                  <a:lnTo>
                    <a:pt x="403682" y="494004"/>
                  </a:lnTo>
                  <a:lnTo>
                    <a:pt x="395122" y="491439"/>
                  </a:lnTo>
                  <a:lnTo>
                    <a:pt x="391668" y="492010"/>
                  </a:lnTo>
                  <a:lnTo>
                    <a:pt x="390029" y="492582"/>
                  </a:lnTo>
                  <a:lnTo>
                    <a:pt x="389864" y="492963"/>
                  </a:lnTo>
                  <a:lnTo>
                    <a:pt x="389737" y="493255"/>
                  </a:lnTo>
                  <a:lnTo>
                    <a:pt x="398462" y="496989"/>
                  </a:lnTo>
                  <a:lnTo>
                    <a:pt x="405815" y="503250"/>
                  </a:lnTo>
                  <a:lnTo>
                    <a:pt x="410400" y="511390"/>
                  </a:lnTo>
                  <a:lnTo>
                    <a:pt x="410451" y="512826"/>
                  </a:lnTo>
                  <a:lnTo>
                    <a:pt x="410565" y="515353"/>
                  </a:lnTo>
                  <a:lnTo>
                    <a:pt x="410616" y="521665"/>
                  </a:lnTo>
                  <a:lnTo>
                    <a:pt x="409498" y="526986"/>
                  </a:lnTo>
                  <a:lnTo>
                    <a:pt x="409359" y="527367"/>
                  </a:lnTo>
                  <a:lnTo>
                    <a:pt x="404825" y="532879"/>
                  </a:lnTo>
                  <a:lnTo>
                    <a:pt x="401015" y="532625"/>
                  </a:lnTo>
                  <a:lnTo>
                    <a:pt x="405117" y="531164"/>
                  </a:lnTo>
                  <a:lnTo>
                    <a:pt x="406869" y="526986"/>
                  </a:lnTo>
                  <a:lnTo>
                    <a:pt x="407885" y="524573"/>
                  </a:lnTo>
                  <a:lnTo>
                    <a:pt x="408152" y="522706"/>
                  </a:lnTo>
                  <a:lnTo>
                    <a:pt x="409130" y="515353"/>
                  </a:lnTo>
                  <a:lnTo>
                    <a:pt x="405701" y="507428"/>
                  </a:lnTo>
                  <a:lnTo>
                    <a:pt x="370636" y="495223"/>
                  </a:lnTo>
                  <a:lnTo>
                    <a:pt x="363702" y="494296"/>
                  </a:lnTo>
                  <a:lnTo>
                    <a:pt x="342544" y="482701"/>
                  </a:lnTo>
                  <a:lnTo>
                    <a:pt x="341007" y="481939"/>
                  </a:lnTo>
                  <a:lnTo>
                    <a:pt x="338658" y="481939"/>
                  </a:lnTo>
                  <a:lnTo>
                    <a:pt x="336981" y="481571"/>
                  </a:lnTo>
                  <a:lnTo>
                    <a:pt x="335432" y="481279"/>
                  </a:lnTo>
                  <a:lnTo>
                    <a:pt x="333895" y="480898"/>
                  </a:lnTo>
                  <a:lnTo>
                    <a:pt x="332549" y="480326"/>
                  </a:lnTo>
                  <a:lnTo>
                    <a:pt x="332270" y="480707"/>
                  </a:lnTo>
                  <a:lnTo>
                    <a:pt x="336397" y="485749"/>
                  </a:lnTo>
                  <a:lnTo>
                    <a:pt x="342646" y="492582"/>
                  </a:lnTo>
                  <a:lnTo>
                    <a:pt x="347548" y="494296"/>
                  </a:lnTo>
                  <a:lnTo>
                    <a:pt x="360146" y="500189"/>
                  </a:lnTo>
                  <a:lnTo>
                    <a:pt x="367538" y="504837"/>
                  </a:lnTo>
                  <a:lnTo>
                    <a:pt x="366318" y="510298"/>
                  </a:lnTo>
                  <a:lnTo>
                    <a:pt x="366191" y="510832"/>
                  </a:lnTo>
                  <a:lnTo>
                    <a:pt x="366077" y="511390"/>
                  </a:lnTo>
                  <a:lnTo>
                    <a:pt x="365963" y="511975"/>
                  </a:lnTo>
                  <a:lnTo>
                    <a:pt x="365899" y="512254"/>
                  </a:lnTo>
                  <a:lnTo>
                    <a:pt x="364363" y="511975"/>
                  </a:lnTo>
                  <a:lnTo>
                    <a:pt x="365150" y="518617"/>
                  </a:lnTo>
                  <a:lnTo>
                    <a:pt x="366382" y="518617"/>
                  </a:lnTo>
                  <a:lnTo>
                    <a:pt x="371386" y="518998"/>
                  </a:lnTo>
                  <a:lnTo>
                    <a:pt x="378028" y="512254"/>
                  </a:lnTo>
                  <a:lnTo>
                    <a:pt x="378307" y="511975"/>
                  </a:lnTo>
                  <a:lnTo>
                    <a:pt x="376402" y="506869"/>
                  </a:lnTo>
                  <a:lnTo>
                    <a:pt x="376288" y="506552"/>
                  </a:lnTo>
                  <a:lnTo>
                    <a:pt x="373595" y="502754"/>
                  </a:lnTo>
                  <a:lnTo>
                    <a:pt x="381215" y="503250"/>
                  </a:lnTo>
                  <a:lnTo>
                    <a:pt x="380314" y="503250"/>
                  </a:lnTo>
                  <a:lnTo>
                    <a:pt x="386930" y="505802"/>
                  </a:lnTo>
                  <a:lnTo>
                    <a:pt x="392112" y="510298"/>
                  </a:lnTo>
                  <a:lnTo>
                    <a:pt x="393776" y="516343"/>
                  </a:lnTo>
                  <a:lnTo>
                    <a:pt x="393725" y="516851"/>
                  </a:lnTo>
                  <a:lnTo>
                    <a:pt x="393725" y="531774"/>
                  </a:lnTo>
                  <a:lnTo>
                    <a:pt x="389737" y="530212"/>
                  </a:lnTo>
                  <a:lnTo>
                    <a:pt x="389623" y="529259"/>
                  </a:lnTo>
                  <a:lnTo>
                    <a:pt x="389521" y="528320"/>
                  </a:lnTo>
                  <a:lnTo>
                    <a:pt x="389407" y="527367"/>
                  </a:lnTo>
                  <a:lnTo>
                    <a:pt x="389356" y="526986"/>
                  </a:lnTo>
                  <a:lnTo>
                    <a:pt x="390131" y="527367"/>
                  </a:lnTo>
                  <a:lnTo>
                    <a:pt x="390220" y="528320"/>
                  </a:lnTo>
                  <a:lnTo>
                    <a:pt x="393725" y="531774"/>
                  </a:lnTo>
                  <a:lnTo>
                    <a:pt x="393725" y="516851"/>
                  </a:lnTo>
                  <a:lnTo>
                    <a:pt x="393547" y="518617"/>
                  </a:lnTo>
                  <a:lnTo>
                    <a:pt x="393522" y="518998"/>
                  </a:lnTo>
                  <a:lnTo>
                    <a:pt x="393407" y="520141"/>
                  </a:lnTo>
                  <a:lnTo>
                    <a:pt x="393293" y="521284"/>
                  </a:lnTo>
                  <a:lnTo>
                    <a:pt x="392976" y="521284"/>
                  </a:lnTo>
                  <a:lnTo>
                    <a:pt x="388112" y="522706"/>
                  </a:lnTo>
                  <a:lnTo>
                    <a:pt x="384225" y="521665"/>
                  </a:lnTo>
                  <a:lnTo>
                    <a:pt x="383781" y="521665"/>
                  </a:lnTo>
                  <a:lnTo>
                    <a:pt x="383781" y="529259"/>
                  </a:lnTo>
                  <a:lnTo>
                    <a:pt x="387438" y="533920"/>
                  </a:lnTo>
                  <a:lnTo>
                    <a:pt x="388785" y="535063"/>
                  </a:lnTo>
                  <a:lnTo>
                    <a:pt x="398322" y="539076"/>
                  </a:lnTo>
                  <a:lnTo>
                    <a:pt x="408025" y="537578"/>
                  </a:lnTo>
                  <a:lnTo>
                    <a:pt x="411721" y="534301"/>
                  </a:lnTo>
                  <a:lnTo>
                    <a:pt x="413334" y="532879"/>
                  </a:lnTo>
                  <a:lnTo>
                    <a:pt x="415036" y="531368"/>
                  </a:lnTo>
                  <a:lnTo>
                    <a:pt x="416267" y="522706"/>
                  </a:lnTo>
                  <a:lnTo>
                    <a:pt x="416293" y="522528"/>
                  </a:lnTo>
                  <a:lnTo>
                    <a:pt x="416407" y="521665"/>
                  </a:lnTo>
                  <a:lnTo>
                    <a:pt x="416471" y="521284"/>
                  </a:lnTo>
                  <a:lnTo>
                    <a:pt x="422249" y="524573"/>
                  </a:lnTo>
                  <a:lnTo>
                    <a:pt x="429234" y="525145"/>
                  </a:lnTo>
                  <a:lnTo>
                    <a:pt x="434835" y="522528"/>
                  </a:lnTo>
                  <a:lnTo>
                    <a:pt x="435051" y="521665"/>
                  </a:lnTo>
                  <a:lnTo>
                    <a:pt x="435152" y="521284"/>
                  </a:lnTo>
                  <a:lnTo>
                    <a:pt x="435279" y="520801"/>
                  </a:lnTo>
                  <a:lnTo>
                    <a:pt x="436359" y="516623"/>
                  </a:lnTo>
                  <a:lnTo>
                    <a:pt x="436422" y="516343"/>
                  </a:lnTo>
                  <a:close/>
                </a:path>
                <a:path w="2320290" h="582930">
                  <a:moveTo>
                    <a:pt x="437032" y="384733"/>
                  </a:moveTo>
                  <a:lnTo>
                    <a:pt x="434721" y="382270"/>
                  </a:lnTo>
                  <a:lnTo>
                    <a:pt x="431355" y="384162"/>
                  </a:lnTo>
                  <a:lnTo>
                    <a:pt x="427609" y="381698"/>
                  </a:lnTo>
                  <a:lnTo>
                    <a:pt x="425780" y="378752"/>
                  </a:lnTo>
                  <a:lnTo>
                    <a:pt x="426173" y="378180"/>
                  </a:lnTo>
                  <a:lnTo>
                    <a:pt x="426554" y="378942"/>
                  </a:lnTo>
                  <a:lnTo>
                    <a:pt x="429336" y="381025"/>
                  </a:lnTo>
                  <a:lnTo>
                    <a:pt x="431838" y="382739"/>
                  </a:lnTo>
                  <a:lnTo>
                    <a:pt x="434441" y="379895"/>
                  </a:lnTo>
                  <a:lnTo>
                    <a:pt x="433476" y="374764"/>
                  </a:lnTo>
                  <a:lnTo>
                    <a:pt x="433857" y="369443"/>
                  </a:lnTo>
                  <a:lnTo>
                    <a:pt x="432892" y="356412"/>
                  </a:lnTo>
                  <a:lnTo>
                    <a:pt x="431457" y="354812"/>
                  </a:lnTo>
                  <a:lnTo>
                    <a:pt x="427710" y="344258"/>
                  </a:lnTo>
                  <a:lnTo>
                    <a:pt x="426554" y="340461"/>
                  </a:lnTo>
                  <a:lnTo>
                    <a:pt x="425780" y="336562"/>
                  </a:lnTo>
                  <a:lnTo>
                    <a:pt x="423291" y="343306"/>
                  </a:lnTo>
                  <a:lnTo>
                    <a:pt x="422224" y="349770"/>
                  </a:lnTo>
                  <a:lnTo>
                    <a:pt x="421081" y="350151"/>
                  </a:lnTo>
                  <a:lnTo>
                    <a:pt x="421462" y="356997"/>
                  </a:lnTo>
                  <a:lnTo>
                    <a:pt x="422706" y="364020"/>
                  </a:lnTo>
                  <a:lnTo>
                    <a:pt x="425881" y="370205"/>
                  </a:lnTo>
                  <a:lnTo>
                    <a:pt x="425005" y="370395"/>
                  </a:lnTo>
                  <a:lnTo>
                    <a:pt x="425297" y="369912"/>
                  </a:lnTo>
                  <a:lnTo>
                    <a:pt x="421271" y="363169"/>
                  </a:lnTo>
                  <a:lnTo>
                    <a:pt x="419341" y="355663"/>
                  </a:lnTo>
                  <a:lnTo>
                    <a:pt x="418096" y="348437"/>
                  </a:lnTo>
                  <a:lnTo>
                    <a:pt x="414629" y="346633"/>
                  </a:lnTo>
                  <a:lnTo>
                    <a:pt x="411568" y="344347"/>
                  </a:lnTo>
                  <a:lnTo>
                    <a:pt x="408774" y="341604"/>
                  </a:lnTo>
                  <a:lnTo>
                    <a:pt x="409346" y="349199"/>
                  </a:lnTo>
                  <a:lnTo>
                    <a:pt x="408876" y="358127"/>
                  </a:lnTo>
                  <a:lnTo>
                    <a:pt x="412038" y="365544"/>
                  </a:lnTo>
                  <a:lnTo>
                    <a:pt x="411937" y="366014"/>
                  </a:lnTo>
                  <a:lnTo>
                    <a:pt x="412419" y="365925"/>
                  </a:lnTo>
                  <a:lnTo>
                    <a:pt x="412902" y="363740"/>
                  </a:lnTo>
                  <a:lnTo>
                    <a:pt x="414147" y="361175"/>
                  </a:lnTo>
                  <a:lnTo>
                    <a:pt x="416077" y="359752"/>
                  </a:lnTo>
                  <a:lnTo>
                    <a:pt x="415493" y="361175"/>
                  </a:lnTo>
                  <a:lnTo>
                    <a:pt x="414629" y="362407"/>
                  </a:lnTo>
                  <a:lnTo>
                    <a:pt x="412902" y="368490"/>
                  </a:lnTo>
                  <a:lnTo>
                    <a:pt x="413677" y="370001"/>
                  </a:lnTo>
                  <a:lnTo>
                    <a:pt x="416267" y="373811"/>
                  </a:lnTo>
                  <a:lnTo>
                    <a:pt x="416750" y="374383"/>
                  </a:lnTo>
                  <a:lnTo>
                    <a:pt x="417131" y="375335"/>
                  </a:lnTo>
                  <a:lnTo>
                    <a:pt x="417614" y="375513"/>
                  </a:lnTo>
                  <a:lnTo>
                    <a:pt x="417614" y="370103"/>
                  </a:lnTo>
                  <a:lnTo>
                    <a:pt x="418388" y="367436"/>
                  </a:lnTo>
                  <a:lnTo>
                    <a:pt x="419252" y="365163"/>
                  </a:lnTo>
                  <a:lnTo>
                    <a:pt x="419823" y="364871"/>
                  </a:lnTo>
                  <a:lnTo>
                    <a:pt x="418579" y="368960"/>
                  </a:lnTo>
                  <a:lnTo>
                    <a:pt x="418388" y="373329"/>
                  </a:lnTo>
                  <a:lnTo>
                    <a:pt x="420789" y="381228"/>
                  </a:lnTo>
                  <a:lnTo>
                    <a:pt x="427609" y="385686"/>
                  </a:lnTo>
                  <a:lnTo>
                    <a:pt x="433666" y="385876"/>
                  </a:lnTo>
                  <a:lnTo>
                    <a:pt x="437032" y="384733"/>
                  </a:lnTo>
                  <a:close/>
                </a:path>
                <a:path w="2320290" h="582930">
                  <a:moveTo>
                    <a:pt x="452310" y="123342"/>
                  </a:moveTo>
                  <a:lnTo>
                    <a:pt x="449681" y="118973"/>
                  </a:lnTo>
                  <a:lnTo>
                    <a:pt x="448373" y="116776"/>
                  </a:lnTo>
                  <a:lnTo>
                    <a:pt x="442506" y="111455"/>
                  </a:lnTo>
                  <a:lnTo>
                    <a:pt x="441020" y="110337"/>
                  </a:lnTo>
                  <a:lnTo>
                    <a:pt x="441020" y="119253"/>
                  </a:lnTo>
                  <a:lnTo>
                    <a:pt x="437311" y="119253"/>
                  </a:lnTo>
                  <a:lnTo>
                    <a:pt x="437311" y="126098"/>
                  </a:lnTo>
                  <a:lnTo>
                    <a:pt x="433438" y="122389"/>
                  </a:lnTo>
                  <a:lnTo>
                    <a:pt x="431647" y="120675"/>
                  </a:lnTo>
                  <a:lnTo>
                    <a:pt x="429628" y="122389"/>
                  </a:lnTo>
                  <a:lnTo>
                    <a:pt x="429920" y="120675"/>
                  </a:lnTo>
                  <a:lnTo>
                    <a:pt x="429996" y="120205"/>
                  </a:lnTo>
                  <a:lnTo>
                    <a:pt x="430123" y="119443"/>
                  </a:lnTo>
                  <a:lnTo>
                    <a:pt x="430199" y="118973"/>
                  </a:lnTo>
                  <a:lnTo>
                    <a:pt x="441020" y="119253"/>
                  </a:lnTo>
                  <a:lnTo>
                    <a:pt x="441020" y="110337"/>
                  </a:lnTo>
                  <a:lnTo>
                    <a:pt x="435584" y="106235"/>
                  </a:lnTo>
                  <a:lnTo>
                    <a:pt x="434809" y="106807"/>
                  </a:lnTo>
                  <a:lnTo>
                    <a:pt x="433755" y="112788"/>
                  </a:lnTo>
                  <a:lnTo>
                    <a:pt x="430110" y="117259"/>
                  </a:lnTo>
                  <a:lnTo>
                    <a:pt x="424916" y="120205"/>
                  </a:lnTo>
                  <a:lnTo>
                    <a:pt x="424738" y="120205"/>
                  </a:lnTo>
                  <a:lnTo>
                    <a:pt x="424637" y="119443"/>
                  </a:lnTo>
                  <a:lnTo>
                    <a:pt x="425107" y="119253"/>
                  </a:lnTo>
                  <a:lnTo>
                    <a:pt x="425399" y="118973"/>
                  </a:lnTo>
                  <a:lnTo>
                    <a:pt x="427609" y="116408"/>
                  </a:lnTo>
                  <a:lnTo>
                    <a:pt x="431076" y="113639"/>
                  </a:lnTo>
                  <a:lnTo>
                    <a:pt x="432028" y="107657"/>
                  </a:lnTo>
                  <a:lnTo>
                    <a:pt x="431965" y="106235"/>
                  </a:lnTo>
                  <a:lnTo>
                    <a:pt x="431838" y="103949"/>
                  </a:lnTo>
                  <a:lnTo>
                    <a:pt x="428764" y="103479"/>
                  </a:lnTo>
                  <a:lnTo>
                    <a:pt x="426262" y="111455"/>
                  </a:lnTo>
                  <a:lnTo>
                    <a:pt x="426212" y="111620"/>
                  </a:lnTo>
                  <a:lnTo>
                    <a:pt x="421513" y="118211"/>
                  </a:lnTo>
                  <a:lnTo>
                    <a:pt x="415010" y="123139"/>
                  </a:lnTo>
                  <a:lnTo>
                    <a:pt x="407035" y="126377"/>
                  </a:lnTo>
                  <a:lnTo>
                    <a:pt x="405892" y="126657"/>
                  </a:lnTo>
                  <a:lnTo>
                    <a:pt x="403009" y="126847"/>
                  </a:lnTo>
                  <a:lnTo>
                    <a:pt x="402234" y="127330"/>
                  </a:lnTo>
                  <a:lnTo>
                    <a:pt x="400215" y="129895"/>
                  </a:lnTo>
                  <a:lnTo>
                    <a:pt x="399542" y="130467"/>
                  </a:lnTo>
                  <a:lnTo>
                    <a:pt x="395884" y="133781"/>
                  </a:lnTo>
                  <a:lnTo>
                    <a:pt x="387718" y="138633"/>
                  </a:lnTo>
                  <a:lnTo>
                    <a:pt x="389064" y="147281"/>
                  </a:lnTo>
                  <a:lnTo>
                    <a:pt x="390410" y="145097"/>
                  </a:lnTo>
                  <a:lnTo>
                    <a:pt x="398106" y="141770"/>
                  </a:lnTo>
                  <a:lnTo>
                    <a:pt x="406946" y="149555"/>
                  </a:lnTo>
                  <a:lnTo>
                    <a:pt x="411746" y="155549"/>
                  </a:lnTo>
                  <a:lnTo>
                    <a:pt x="412623" y="157073"/>
                  </a:lnTo>
                  <a:lnTo>
                    <a:pt x="413677" y="158597"/>
                  </a:lnTo>
                  <a:lnTo>
                    <a:pt x="414147" y="158597"/>
                  </a:lnTo>
                  <a:lnTo>
                    <a:pt x="414540" y="157073"/>
                  </a:lnTo>
                  <a:lnTo>
                    <a:pt x="414655" y="155549"/>
                  </a:lnTo>
                  <a:lnTo>
                    <a:pt x="414832" y="149847"/>
                  </a:lnTo>
                  <a:lnTo>
                    <a:pt x="406730" y="141770"/>
                  </a:lnTo>
                  <a:lnTo>
                    <a:pt x="405015" y="140055"/>
                  </a:lnTo>
                  <a:lnTo>
                    <a:pt x="404253" y="139306"/>
                  </a:lnTo>
                  <a:lnTo>
                    <a:pt x="397433" y="140055"/>
                  </a:lnTo>
                  <a:lnTo>
                    <a:pt x="397738" y="139306"/>
                  </a:lnTo>
                  <a:lnTo>
                    <a:pt x="428663" y="127330"/>
                  </a:lnTo>
                  <a:lnTo>
                    <a:pt x="431063" y="127330"/>
                  </a:lnTo>
                  <a:lnTo>
                    <a:pt x="445300" y="134454"/>
                  </a:lnTo>
                  <a:lnTo>
                    <a:pt x="445389" y="135026"/>
                  </a:lnTo>
                  <a:lnTo>
                    <a:pt x="447700" y="134454"/>
                  </a:lnTo>
                  <a:lnTo>
                    <a:pt x="449618" y="132080"/>
                  </a:lnTo>
                  <a:lnTo>
                    <a:pt x="451078" y="127330"/>
                  </a:lnTo>
                  <a:lnTo>
                    <a:pt x="451231" y="126847"/>
                  </a:lnTo>
                  <a:lnTo>
                    <a:pt x="451281" y="126657"/>
                  </a:lnTo>
                  <a:lnTo>
                    <a:pt x="451370" y="126377"/>
                  </a:lnTo>
                  <a:lnTo>
                    <a:pt x="451459" y="126098"/>
                  </a:lnTo>
                  <a:lnTo>
                    <a:pt x="452310" y="123342"/>
                  </a:lnTo>
                  <a:close/>
                </a:path>
                <a:path w="2320290" h="582930">
                  <a:moveTo>
                    <a:pt x="474319" y="383882"/>
                  </a:moveTo>
                  <a:lnTo>
                    <a:pt x="473265" y="381977"/>
                  </a:lnTo>
                  <a:lnTo>
                    <a:pt x="472871" y="381698"/>
                  </a:lnTo>
                  <a:lnTo>
                    <a:pt x="471246" y="383209"/>
                  </a:lnTo>
                  <a:lnTo>
                    <a:pt x="468172" y="384162"/>
                  </a:lnTo>
                  <a:lnTo>
                    <a:pt x="465569" y="383413"/>
                  </a:lnTo>
                  <a:lnTo>
                    <a:pt x="463461" y="382079"/>
                  </a:lnTo>
                  <a:lnTo>
                    <a:pt x="465963" y="382079"/>
                  </a:lnTo>
                  <a:lnTo>
                    <a:pt x="470001" y="383501"/>
                  </a:lnTo>
                  <a:lnTo>
                    <a:pt x="471817" y="379412"/>
                  </a:lnTo>
                  <a:lnTo>
                    <a:pt x="469328" y="376275"/>
                  </a:lnTo>
                  <a:lnTo>
                    <a:pt x="464997" y="367830"/>
                  </a:lnTo>
                  <a:lnTo>
                    <a:pt x="462788" y="359562"/>
                  </a:lnTo>
                  <a:lnTo>
                    <a:pt x="458457" y="351193"/>
                  </a:lnTo>
                  <a:lnTo>
                    <a:pt x="456349" y="349110"/>
                  </a:lnTo>
                  <a:lnTo>
                    <a:pt x="451739" y="341795"/>
                  </a:lnTo>
                  <a:lnTo>
                    <a:pt x="448170" y="335902"/>
                  </a:lnTo>
                  <a:lnTo>
                    <a:pt x="445871" y="329730"/>
                  </a:lnTo>
                  <a:lnTo>
                    <a:pt x="445389" y="329628"/>
                  </a:lnTo>
                  <a:lnTo>
                    <a:pt x="445389" y="330479"/>
                  </a:lnTo>
                  <a:lnTo>
                    <a:pt x="444525" y="333997"/>
                  </a:lnTo>
                  <a:lnTo>
                    <a:pt x="443369" y="341503"/>
                  </a:lnTo>
                  <a:lnTo>
                    <a:pt x="456539" y="366306"/>
                  </a:lnTo>
                  <a:lnTo>
                    <a:pt x="454710" y="365645"/>
                  </a:lnTo>
                  <a:lnTo>
                    <a:pt x="452983" y="364210"/>
                  </a:lnTo>
                  <a:lnTo>
                    <a:pt x="446354" y="357466"/>
                  </a:lnTo>
                  <a:lnTo>
                    <a:pt x="442506" y="349669"/>
                  </a:lnTo>
                  <a:lnTo>
                    <a:pt x="439534" y="342836"/>
                  </a:lnTo>
                  <a:lnTo>
                    <a:pt x="434441" y="340741"/>
                  </a:lnTo>
                  <a:lnTo>
                    <a:pt x="429628" y="337794"/>
                  </a:lnTo>
                  <a:lnTo>
                    <a:pt x="431901" y="345605"/>
                  </a:lnTo>
                  <a:lnTo>
                    <a:pt x="434949" y="353136"/>
                  </a:lnTo>
                  <a:lnTo>
                    <a:pt x="438772" y="360286"/>
                  </a:lnTo>
                  <a:lnTo>
                    <a:pt x="443369" y="366966"/>
                  </a:lnTo>
                  <a:lnTo>
                    <a:pt x="445008" y="360794"/>
                  </a:lnTo>
                  <a:lnTo>
                    <a:pt x="445960" y="360883"/>
                  </a:lnTo>
                  <a:lnTo>
                    <a:pt x="445008" y="362407"/>
                  </a:lnTo>
                  <a:lnTo>
                    <a:pt x="445096" y="362597"/>
                  </a:lnTo>
                  <a:lnTo>
                    <a:pt x="445008" y="364312"/>
                  </a:lnTo>
                  <a:lnTo>
                    <a:pt x="445096" y="366204"/>
                  </a:lnTo>
                  <a:lnTo>
                    <a:pt x="445096" y="370001"/>
                  </a:lnTo>
                  <a:lnTo>
                    <a:pt x="449719" y="374764"/>
                  </a:lnTo>
                  <a:lnTo>
                    <a:pt x="451637" y="376275"/>
                  </a:lnTo>
                  <a:lnTo>
                    <a:pt x="451739" y="376758"/>
                  </a:lnTo>
                  <a:lnTo>
                    <a:pt x="452412" y="376567"/>
                  </a:lnTo>
                  <a:lnTo>
                    <a:pt x="451637" y="374002"/>
                  </a:lnTo>
                  <a:lnTo>
                    <a:pt x="451446" y="371055"/>
                  </a:lnTo>
                  <a:lnTo>
                    <a:pt x="451827" y="365836"/>
                  </a:lnTo>
                  <a:lnTo>
                    <a:pt x="452793" y="365353"/>
                  </a:lnTo>
                  <a:lnTo>
                    <a:pt x="451637" y="368769"/>
                  </a:lnTo>
                  <a:lnTo>
                    <a:pt x="453466" y="377228"/>
                  </a:lnTo>
                  <a:lnTo>
                    <a:pt x="459041" y="383019"/>
                  </a:lnTo>
                  <a:lnTo>
                    <a:pt x="470674" y="388823"/>
                  </a:lnTo>
                  <a:lnTo>
                    <a:pt x="474319" y="383882"/>
                  </a:lnTo>
                  <a:close/>
                </a:path>
                <a:path w="2320290" h="582930">
                  <a:moveTo>
                    <a:pt x="478840" y="173888"/>
                  </a:moveTo>
                  <a:lnTo>
                    <a:pt x="474903" y="167424"/>
                  </a:lnTo>
                  <a:lnTo>
                    <a:pt x="473735" y="166281"/>
                  </a:lnTo>
                  <a:lnTo>
                    <a:pt x="472109" y="166573"/>
                  </a:lnTo>
                  <a:lnTo>
                    <a:pt x="470471" y="169799"/>
                  </a:lnTo>
                  <a:lnTo>
                    <a:pt x="473075" y="170751"/>
                  </a:lnTo>
                  <a:lnTo>
                    <a:pt x="474497" y="175475"/>
                  </a:lnTo>
                  <a:lnTo>
                    <a:pt x="475284" y="178066"/>
                  </a:lnTo>
                  <a:lnTo>
                    <a:pt x="474027" y="182156"/>
                  </a:lnTo>
                  <a:lnTo>
                    <a:pt x="472071" y="186245"/>
                  </a:lnTo>
                  <a:lnTo>
                    <a:pt x="471436" y="186245"/>
                  </a:lnTo>
                  <a:lnTo>
                    <a:pt x="471576" y="185953"/>
                  </a:lnTo>
                  <a:lnTo>
                    <a:pt x="471703" y="185699"/>
                  </a:lnTo>
                  <a:lnTo>
                    <a:pt x="471817" y="185470"/>
                  </a:lnTo>
                  <a:lnTo>
                    <a:pt x="472935" y="181305"/>
                  </a:lnTo>
                  <a:lnTo>
                    <a:pt x="474459" y="175628"/>
                  </a:lnTo>
                  <a:lnTo>
                    <a:pt x="474497" y="175475"/>
                  </a:lnTo>
                  <a:lnTo>
                    <a:pt x="472744" y="173888"/>
                  </a:lnTo>
                  <a:lnTo>
                    <a:pt x="470090" y="171323"/>
                  </a:lnTo>
                  <a:lnTo>
                    <a:pt x="462673" y="178866"/>
                  </a:lnTo>
                  <a:lnTo>
                    <a:pt x="454571" y="185699"/>
                  </a:lnTo>
                  <a:lnTo>
                    <a:pt x="446163" y="192392"/>
                  </a:lnTo>
                  <a:lnTo>
                    <a:pt x="438188" y="199161"/>
                  </a:lnTo>
                  <a:lnTo>
                    <a:pt x="423964" y="223685"/>
                  </a:lnTo>
                  <a:lnTo>
                    <a:pt x="423926" y="224243"/>
                  </a:lnTo>
                  <a:lnTo>
                    <a:pt x="423811" y="226999"/>
                  </a:lnTo>
                  <a:lnTo>
                    <a:pt x="426961" y="235419"/>
                  </a:lnTo>
                  <a:lnTo>
                    <a:pt x="432346" y="242430"/>
                  </a:lnTo>
                  <a:lnTo>
                    <a:pt x="436092" y="249237"/>
                  </a:lnTo>
                  <a:lnTo>
                    <a:pt x="416267" y="274510"/>
                  </a:lnTo>
                  <a:lnTo>
                    <a:pt x="416648" y="274510"/>
                  </a:lnTo>
                  <a:lnTo>
                    <a:pt x="414147" y="274701"/>
                  </a:lnTo>
                  <a:lnTo>
                    <a:pt x="411365" y="274332"/>
                  </a:lnTo>
                  <a:lnTo>
                    <a:pt x="408774" y="274510"/>
                  </a:lnTo>
                  <a:lnTo>
                    <a:pt x="408825" y="275272"/>
                  </a:lnTo>
                  <a:lnTo>
                    <a:pt x="408927" y="276580"/>
                  </a:lnTo>
                  <a:lnTo>
                    <a:pt x="408978" y="277266"/>
                  </a:lnTo>
                  <a:lnTo>
                    <a:pt x="409079" y="278663"/>
                  </a:lnTo>
                  <a:lnTo>
                    <a:pt x="409155" y="279742"/>
                  </a:lnTo>
                  <a:lnTo>
                    <a:pt x="420458" y="280200"/>
                  </a:lnTo>
                  <a:lnTo>
                    <a:pt x="431076" y="276580"/>
                  </a:lnTo>
                  <a:lnTo>
                    <a:pt x="433158" y="274701"/>
                  </a:lnTo>
                  <a:lnTo>
                    <a:pt x="439166" y="269290"/>
                  </a:lnTo>
                  <a:lnTo>
                    <a:pt x="442899" y="258749"/>
                  </a:lnTo>
                  <a:lnTo>
                    <a:pt x="442696" y="251993"/>
                  </a:lnTo>
                  <a:lnTo>
                    <a:pt x="442582" y="249237"/>
                  </a:lnTo>
                  <a:lnTo>
                    <a:pt x="440524" y="242430"/>
                  </a:lnTo>
                  <a:lnTo>
                    <a:pt x="437172" y="235762"/>
                  </a:lnTo>
                  <a:lnTo>
                    <a:pt x="433285" y="227660"/>
                  </a:lnTo>
                  <a:lnTo>
                    <a:pt x="456780" y="192392"/>
                  </a:lnTo>
                  <a:lnTo>
                    <a:pt x="462254" y="188709"/>
                  </a:lnTo>
                  <a:lnTo>
                    <a:pt x="467398" y="184150"/>
                  </a:lnTo>
                  <a:lnTo>
                    <a:pt x="469226" y="181305"/>
                  </a:lnTo>
                  <a:lnTo>
                    <a:pt x="468553" y="184150"/>
                  </a:lnTo>
                  <a:lnTo>
                    <a:pt x="465772" y="186804"/>
                  </a:lnTo>
                  <a:lnTo>
                    <a:pt x="463562" y="188709"/>
                  </a:lnTo>
                  <a:lnTo>
                    <a:pt x="456920" y="193509"/>
                  </a:lnTo>
                  <a:lnTo>
                    <a:pt x="449834" y="198018"/>
                  </a:lnTo>
                  <a:lnTo>
                    <a:pt x="443128" y="202869"/>
                  </a:lnTo>
                  <a:lnTo>
                    <a:pt x="437413" y="208851"/>
                  </a:lnTo>
                  <a:lnTo>
                    <a:pt x="433476" y="217500"/>
                  </a:lnTo>
                  <a:lnTo>
                    <a:pt x="433590" y="218960"/>
                  </a:lnTo>
                  <a:lnTo>
                    <a:pt x="434467" y="225094"/>
                  </a:lnTo>
                  <a:lnTo>
                    <a:pt x="438238" y="232232"/>
                  </a:lnTo>
                  <a:lnTo>
                    <a:pt x="442506" y="240207"/>
                  </a:lnTo>
                  <a:lnTo>
                    <a:pt x="445414" y="250012"/>
                  </a:lnTo>
                  <a:lnTo>
                    <a:pt x="445465" y="251371"/>
                  </a:lnTo>
                  <a:lnTo>
                    <a:pt x="445579" y="260451"/>
                  </a:lnTo>
                  <a:lnTo>
                    <a:pt x="443026" y="268998"/>
                  </a:lnTo>
                  <a:lnTo>
                    <a:pt x="442937" y="269290"/>
                  </a:lnTo>
                  <a:lnTo>
                    <a:pt x="440207" y="272707"/>
                  </a:lnTo>
                  <a:lnTo>
                    <a:pt x="440207" y="291236"/>
                  </a:lnTo>
                  <a:lnTo>
                    <a:pt x="439978" y="293420"/>
                  </a:lnTo>
                  <a:lnTo>
                    <a:pt x="440004" y="294081"/>
                  </a:lnTo>
                  <a:lnTo>
                    <a:pt x="439928" y="293903"/>
                  </a:lnTo>
                  <a:lnTo>
                    <a:pt x="438404" y="290474"/>
                  </a:lnTo>
                  <a:lnTo>
                    <a:pt x="438327" y="290283"/>
                  </a:lnTo>
                  <a:lnTo>
                    <a:pt x="438111" y="289433"/>
                  </a:lnTo>
                  <a:lnTo>
                    <a:pt x="438023" y="289052"/>
                  </a:lnTo>
                  <a:lnTo>
                    <a:pt x="437934" y="288671"/>
                  </a:lnTo>
                  <a:lnTo>
                    <a:pt x="437794" y="288099"/>
                  </a:lnTo>
                  <a:lnTo>
                    <a:pt x="432892" y="286105"/>
                  </a:lnTo>
                  <a:lnTo>
                    <a:pt x="433070" y="284772"/>
                  </a:lnTo>
                  <a:lnTo>
                    <a:pt x="433082" y="284632"/>
                  </a:lnTo>
                  <a:lnTo>
                    <a:pt x="434428" y="281419"/>
                  </a:lnTo>
                  <a:lnTo>
                    <a:pt x="434492" y="281266"/>
                  </a:lnTo>
                  <a:lnTo>
                    <a:pt x="437019" y="284632"/>
                  </a:lnTo>
                  <a:lnTo>
                    <a:pt x="437134" y="284772"/>
                  </a:lnTo>
                  <a:lnTo>
                    <a:pt x="438188" y="286575"/>
                  </a:lnTo>
                  <a:lnTo>
                    <a:pt x="439369" y="288671"/>
                  </a:lnTo>
                  <a:lnTo>
                    <a:pt x="439559" y="289052"/>
                  </a:lnTo>
                  <a:lnTo>
                    <a:pt x="440207" y="291236"/>
                  </a:lnTo>
                  <a:lnTo>
                    <a:pt x="440207" y="272707"/>
                  </a:lnTo>
                  <a:lnTo>
                    <a:pt x="436549" y="277266"/>
                  </a:lnTo>
                  <a:lnTo>
                    <a:pt x="430326" y="281266"/>
                  </a:lnTo>
                  <a:lnTo>
                    <a:pt x="423405" y="283667"/>
                  </a:lnTo>
                  <a:lnTo>
                    <a:pt x="416966" y="284518"/>
                  </a:lnTo>
                  <a:lnTo>
                    <a:pt x="416966" y="291236"/>
                  </a:lnTo>
                  <a:lnTo>
                    <a:pt x="416763" y="293420"/>
                  </a:lnTo>
                  <a:lnTo>
                    <a:pt x="416648" y="294563"/>
                  </a:lnTo>
                  <a:lnTo>
                    <a:pt x="416077" y="295986"/>
                  </a:lnTo>
                  <a:lnTo>
                    <a:pt x="414248" y="299415"/>
                  </a:lnTo>
                  <a:lnTo>
                    <a:pt x="414921" y="295986"/>
                  </a:lnTo>
                  <a:lnTo>
                    <a:pt x="414769" y="294944"/>
                  </a:lnTo>
                  <a:lnTo>
                    <a:pt x="414705" y="294563"/>
                  </a:lnTo>
                  <a:lnTo>
                    <a:pt x="414616" y="293903"/>
                  </a:lnTo>
                  <a:lnTo>
                    <a:pt x="414540" y="293420"/>
                  </a:lnTo>
                  <a:lnTo>
                    <a:pt x="413270" y="290474"/>
                  </a:lnTo>
                  <a:lnTo>
                    <a:pt x="413194" y="290283"/>
                  </a:lnTo>
                  <a:lnTo>
                    <a:pt x="413575" y="289433"/>
                  </a:lnTo>
                  <a:lnTo>
                    <a:pt x="415036" y="288671"/>
                  </a:lnTo>
                  <a:lnTo>
                    <a:pt x="415302" y="288671"/>
                  </a:lnTo>
                  <a:lnTo>
                    <a:pt x="415632" y="289052"/>
                  </a:lnTo>
                  <a:lnTo>
                    <a:pt x="416064" y="289433"/>
                  </a:lnTo>
                  <a:lnTo>
                    <a:pt x="416864" y="290283"/>
                  </a:lnTo>
                  <a:lnTo>
                    <a:pt x="416966" y="291236"/>
                  </a:lnTo>
                  <a:lnTo>
                    <a:pt x="416966" y="284518"/>
                  </a:lnTo>
                  <a:lnTo>
                    <a:pt x="416090" y="284632"/>
                  </a:lnTo>
                  <a:lnTo>
                    <a:pt x="408673" y="284302"/>
                  </a:lnTo>
                  <a:lnTo>
                    <a:pt x="408673" y="301879"/>
                  </a:lnTo>
                  <a:lnTo>
                    <a:pt x="411848" y="304546"/>
                  </a:lnTo>
                  <a:lnTo>
                    <a:pt x="415594" y="305206"/>
                  </a:lnTo>
                  <a:lnTo>
                    <a:pt x="426072" y="301307"/>
                  </a:lnTo>
                  <a:lnTo>
                    <a:pt x="426034" y="300736"/>
                  </a:lnTo>
                  <a:lnTo>
                    <a:pt x="425932" y="299415"/>
                  </a:lnTo>
                  <a:lnTo>
                    <a:pt x="425665" y="295986"/>
                  </a:lnTo>
                  <a:lnTo>
                    <a:pt x="425589" y="294944"/>
                  </a:lnTo>
                  <a:lnTo>
                    <a:pt x="425107" y="291236"/>
                  </a:lnTo>
                  <a:lnTo>
                    <a:pt x="424992" y="290283"/>
                  </a:lnTo>
                  <a:lnTo>
                    <a:pt x="424878" y="289433"/>
                  </a:lnTo>
                  <a:lnTo>
                    <a:pt x="424827" y="289052"/>
                  </a:lnTo>
                  <a:lnTo>
                    <a:pt x="428282" y="293420"/>
                  </a:lnTo>
                  <a:lnTo>
                    <a:pt x="433565" y="298170"/>
                  </a:lnTo>
                  <a:lnTo>
                    <a:pt x="441553" y="300736"/>
                  </a:lnTo>
                  <a:lnTo>
                    <a:pt x="446900" y="294081"/>
                  </a:lnTo>
                  <a:lnTo>
                    <a:pt x="451256" y="288671"/>
                  </a:lnTo>
                  <a:lnTo>
                    <a:pt x="448081" y="283451"/>
                  </a:lnTo>
                  <a:lnTo>
                    <a:pt x="446062" y="281266"/>
                  </a:lnTo>
                  <a:lnTo>
                    <a:pt x="443852" y="278892"/>
                  </a:lnTo>
                  <a:lnTo>
                    <a:pt x="451942" y="281266"/>
                  </a:lnTo>
                  <a:lnTo>
                    <a:pt x="456107" y="281266"/>
                  </a:lnTo>
                  <a:lnTo>
                    <a:pt x="459511" y="281419"/>
                  </a:lnTo>
                  <a:lnTo>
                    <a:pt x="465645" y="278892"/>
                  </a:lnTo>
                  <a:lnTo>
                    <a:pt x="466191" y="278663"/>
                  </a:lnTo>
                  <a:lnTo>
                    <a:pt x="467398" y="275272"/>
                  </a:lnTo>
                  <a:lnTo>
                    <a:pt x="468744" y="271475"/>
                  </a:lnTo>
                  <a:lnTo>
                    <a:pt x="468642" y="268058"/>
                  </a:lnTo>
                  <a:lnTo>
                    <a:pt x="468553" y="265391"/>
                  </a:lnTo>
                  <a:lnTo>
                    <a:pt x="468223" y="265201"/>
                  </a:lnTo>
                  <a:lnTo>
                    <a:pt x="462178" y="261772"/>
                  </a:lnTo>
                  <a:lnTo>
                    <a:pt x="462178" y="275158"/>
                  </a:lnTo>
                  <a:lnTo>
                    <a:pt x="459232" y="272427"/>
                  </a:lnTo>
                  <a:lnTo>
                    <a:pt x="456349" y="270433"/>
                  </a:lnTo>
                  <a:lnTo>
                    <a:pt x="452729" y="269659"/>
                  </a:lnTo>
                  <a:lnTo>
                    <a:pt x="450875" y="269290"/>
                  </a:lnTo>
                  <a:lnTo>
                    <a:pt x="449338" y="269659"/>
                  </a:lnTo>
                  <a:lnTo>
                    <a:pt x="447992" y="268998"/>
                  </a:lnTo>
                  <a:lnTo>
                    <a:pt x="447408" y="268058"/>
                  </a:lnTo>
                  <a:lnTo>
                    <a:pt x="447306" y="266623"/>
                  </a:lnTo>
                  <a:lnTo>
                    <a:pt x="452120" y="265201"/>
                  </a:lnTo>
                  <a:lnTo>
                    <a:pt x="461352" y="271284"/>
                  </a:lnTo>
                  <a:lnTo>
                    <a:pt x="462000" y="274332"/>
                  </a:lnTo>
                  <a:lnTo>
                    <a:pt x="462089" y="274701"/>
                  </a:lnTo>
                  <a:lnTo>
                    <a:pt x="462178" y="275158"/>
                  </a:lnTo>
                  <a:lnTo>
                    <a:pt x="462178" y="261772"/>
                  </a:lnTo>
                  <a:lnTo>
                    <a:pt x="461352" y="261302"/>
                  </a:lnTo>
                  <a:lnTo>
                    <a:pt x="455866" y="260451"/>
                  </a:lnTo>
                  <a:lnTo>
                    <a:pt x="455676" y="259118"/>
                  </a:lnTo>
                  <a:lnTo>
                    <a:pt x="456450" y="260070"/>
                  </a:lnTo>
                  <a:lnTo>
                    <a:pt x="465569" y="260070"/>
                  </a:lnTo>
                  <a:lnTo>
                    <a:pt x="468401" y="259118"/>
                  </a:lnTo>
                  <a:lnTo>
                    <a:pt x="473367" y="257454"/>
                  </a:lnTo>
                  <a:lnTo>
                    <a:pt x="477304" y="251993"/>
                  </a:lnTo>
                  <a:lnTo>
                    <a:pt x="477748" y="251371"/>
                  </a:lnTo>
                  <a:lnTo>
                    <a:pt x="477723" y="250952"/>
                  </a:lnTo>
                  <a:lnTo>
                    <a:pt x="477621" y="248285"/>
                  </a:lnTo>
                  <a:lnTo>
                    <a:pt x="477583" y="247434"/>
                  </a:lnTo>
                  <a:lnTo>
                    <a:pt x="477456" y="244436"/>
                  </a:lnTo>
                  <a:lnTo>
                    <a:pt x="472122" y="240004"/>
                  </a:lnTo>
                  <a:lnTo>
                    <a:pt x="472122" y="250380"/>
                  </a:lnTo>
                  <a:lnTo>
                    <a:pt x="471830" y="250380"/>
                  </a:lnTo>
                  <a:lnTo>
                    <a:pt x="471919" y="250952"/>
                  </a:lnTo>
                  <a:lnTo>
                    <a:pt x="471055" y="250571"/>
                  </a:lnTo>
                  <a:lnTo>
                    <a:pt x="470674" y="250571"/>
                  </a:lnTo>
                  <a:lnTo>
                    <a:pt x="468528" y="250380"/>
                  </a:lnTo>
                  <a:lnTo>
                    <a:pt x="463677" y="250012"/>
                  </a:lnTo>
                  <a:lnTo>
                    <a:pt x="463448" y="250012"/>
                  </a:lnTo>
                  <a:lnTo>
                    <a:pt x="459206" y="250380"/>
                  </a:lnTo>
                  <a:lnTo>
                    <a:pt x="458558" y="250380"/>
                  </a:lnTo>
                  <a:lnTo>
                    <a:pt x="453656" y="251993"/>
                  </a:lnTo>
                  <a:lnTo>
                    <a:pt x="452475" y="250571"/>
                  </a:lnTo>
                  <a:lnTo>
                    <a:pt x="451548" y="249377"/>
                  </a:lnTo>
                  <a:lnTo>
                    <a:pt x="451446" y="249237"/>
                  </a:lnTo>
                  <a:lnTo>
                    <a:pt x="452894" y="248285"/>
                  </a:lnTo>
                  <a:lnTo>
                    <a:pt x="459905" y="247434"/>
                  </a:lnTo>
                  <a:lnTo>
                    <a:pt x="466623" y="248666"/>
                  </a:lnTo>
                  <a:lnTo>
                    <a:pt x="472122" y="250380"/>
                  </a:lnTo>
                  <a:lnTo>
                    <a:pt x="472122" y="240004"/>
                  </a:lnTo>
                  <a:lnTo>
                    <a:pt x="471246" y="239268"/>
                  </a:lnTo>
                  <a:lnTo>
                    <a:pt x="470001" y="238887"/>
                  </a:lnTo>
                  <a:lnTo>
                    <a:pt x="466344" y="238023"/>
                  </a:lnTo>
                  <a:lnTo>
                    <a:pt x="459130" y="238023"/>
                  </a:lnTo>
                  <a:lnTo>
                    <a:pt x="470573" y="233934"/>
                  </a:lnTo>
                  <a:lnTo>
                    <a:pt x="474713" y="231470"/>
                  </a:lnTo>
                  <a:lnTo>
                    <a:pt x="477304" y="228803"/>
                  </a:lnTo>
                  <a:lnTo>
                    <a:pt x="477227" y="228244"/>
                  </a:lnTo>
                  <a:lnTo>
                    <a:pt x="477151" y="227660"/>
                  </a:lnTo>
                  <a:lnTo>
                    <a:pt x="477024" y="226720"/>
                  </a:lnTo>
                  <a:lnTo>
                    <a:pt x="476910" y="225869"/>
                  </a:lnTo>
                  <a:lnTo>
                    <a:pt x="467499" y="225869"/>
                  </a:lnTo>
                  <a:lnTo>
                    <a:pt x="466813" y="225780"/>
                  </a:lnTo>
                  <a:lnTo>
                    <a:pt x="465188" y="225869"/>
                  </a:lnTo>
                  <a:lnTo>
                    <a:pt x="461352" y="225869"/>
                  </a:lnTo>
                  <a:lnTo>
                    <a:pt x="457885" y="226999"/>
                  </a:lnTo>
                  <a:lnTo>
                    <a:pt x="455993" y="227660"/>
                  </a:lnTo>
                  <a:lnTo>
                    <a:pt x="454444" y="228244"/>
                  </a:lnTo>
                  <a:lnTo>
                    <a:pt x="448564" y="231470"/>
                  </a:lnTo>
                  <a:lnTo>
                    <a:pt x="447217" y="231470"/>
                  </a:lnTo>
                  <a:lnTo>
                    <a:pt x="446646" y="231000"/>
                  </a:lnTo>
                  <a:lnTo>
                    <a:pt x="446544" y="230517"/>
                  </a:lnTo>
                  <a:lnTo>
                    <a:pt x="445871" y="228244"/>
                  </a:lnTo>
                  <a:lnTo>
                    <a:pt x="451548" y="226720"/>
                  </a:lnTo>
                  <a:lnTo>
                    <a:pt x="453072" y="226250"/>
                  </a:lnTo>
                  <a:lnTo>
                    <a:pt x="457187" y="225094"/>
                  </a:lnTo>
                  <a:lnTo>
                    <a:pt x="456920" y="225094"/>
                  </a:lnTo>
                  <a:lnTo>
                    <a:pt x="462597" y="224243"/>
                  </a:lnTo>
                  <a:lnTo>
                    <a:pt x="467118" y="225094"/>
                  </a:lnTo>
                  <a:lnTo>
                    <a:pt x="468464" y="225094"/>
                  </a:lnTo>
                  <a:lnTo>
                    <a:pt x="468464" y="225488"/>
                  </a:lnTo>
                  <a:lnTo>
                    <a:pt x="471728" y="225488"/>
                  </a:lnTo>
                  <a:lnTo>
                    <a:pt x="476859" y="225488"/>
                  </a:lnTo>
                  <a:lnTo>
                    <a:pt x="476808" y="225094"/>
                  </a:lnTo>
                  <a:lnTo>
                    <a:pt x="476707" y="224243"/>
                  </a:lnTo>
                  <a:lnTo>
                    <a:pt x="475957" y="218960"/>
                  </a:lnTo>
                  <a:lnTo>
                    <a:pt x="475830" y="218109"/>
                  </a:lnTo>
                  <a:lnTo>
                    <a:pt x="475805" y="217970"/>
                  </a:lnTo>
                  <a:lnTo>
                    <a:pt x="475322" y="214553"/>
                  </a:lnTo>
                  <a:lnTo>
                    <a:pt x="475284" y="214261"/>
                  </a:lnTo>
                  <a:lnTo>
                    <a:pt x="466051" y="214553"/>
                  </a:lnTo>
                  <a:lnTo>
                    <a:pt x="456057" y="216458"/>
                  </a:lnTo>
                  <a:lnTo>
                    <a:pt x="453555" y="217500"/>
                  </a:lnTo>
                  <a:lnTo>
                    <a:pt x="450964" y="217970"/>
                  </a:lnTo>
                  <a:lnTo>
                    <a:pt x="458076" y="212178"/>
                  </a:lnTo>
                  <a:lnTo>
                    <a:pt x="463448" y="206197"/>
                  </a:lnTo>
                  <a:lnTo>
                    <a:pt x="463956" y="205625"/>
                  </a:lnTo>
                  <a:lnTo>
                    <a:pt x="464121" y="205435"/>
                  </a:lnTo>
                  <a:lnTo>
                    <a:pt x="460095" y="205625"/>
                  </a:lnTo>
                  <a:lnTo>
                    <a:pt x="461810" y="205625"/>
                  </a:lnTo>
                  <a:lnTo>
                    <a:pt x="460006" y="206197"/>
                  </a:lnTo>
                  <a:lnTo>
                    <a:pt x="456450" y="206197"/>
                  </a:lnTo>
                  <a:lnTo>
                    <a:pt x="456450" y="205625"/>
                  </a:lnTo>
                  <a:lnTo>
                    <a:pt x="459041" y="205625"/>
                  </a:lnTo>
                  <a:lnTo>
                    <a:pt x="462305" y="204673"/>
                  </a:lnTo>
                  <a:lnTo>
                    <a:pt x="467601" y="201828"/>
                  </a:lnTo>
                  <a:lnTo>
                    <a:pt x="468845" y="199161"/>
                  </a:lnTo>
                  <a:lnTo>
                    <a:pt x="468934" y="198970"/>
                  </a:lnTo>
                  <a:lnTo>
                    <a:pt x="469531" y="198018"/>
                  </a:lnTo>
                  <a:lnTo>
                    <a:pt x="470433" y="196596"/>
                  </a:lnTo>
                  <a:lnTo>
                    <a:pt x="470547" y="196405"/>
                  </a:lnTo>
                  <a:lnTo>
                    <a:pt x="470674" y="196215"/>
                  </a:lnTo>
                  <a:lnTo>
                    <a:pt x="468934" y="196596"/>
                  </a:lnTo>
                  <a:lnTo>
                    <a:pt x="467398" y="197358"/>
                  </a:lnTo>
                  <a:lnTo>
                    <a:pt x="465074" y="197739"/>
                  </a:lnTo>
                  <a:lnTo>
                    <a:pt x="465277" y="197739"/>
                  </a:lnTo>
                  <a:lnTo>
                    <a:pt x="464426" y="198018"/>
                  </a:lnTo>
                  <a:lnTo>
                    <a:pt x="464426" y="197358"/>
                  </a:lnTo>
                  <a:lnTo>
                    <a:pt x="467690" y="196405"/>
                  </a:lnTo>
                  <a:lnTo>
                    <a:pt x="472020" y="194322"/>
                  </a:lnTo>
                  <a:lnTo>
                    <a:pt x="476465" y="186245"/>
                  </a:lnTo>
                  <a:lnTo>
                    <a:pt x="476631" y="185953"/>
                  </a:lnTo>
                  <a:lnTo>
                    <a:pt x="478840" y="173888"/>
                  </a:lnTo>
                  <a:close/>
                </a:path>
                <a:path w="2320290" h="582930">
                  <a:moveTo>
                    <a:pt x="511314" y="143573"/>
                  </a:moveTo>
                  <a:lnTo>
                    <a:pt x="510552" y="137680"/>
                  </a:lnTo>
                  <a:lnTo>
                    <a:pt x="510476" y="137020"/>
                  </a:lnTo>
                  <a:lnTo>
                    <a:pt x="510400" y="136448"/>
                  </a:lnTo>
                  <a:lnTo>
                    <a:pt x="510082" y="133972"/>
                  </a:lnTo>
                  <a:lnTo>
                    <a:pt x="502767" y="135026"/>
                  </a:lnTo>
                  <a:lnTo>
                    <a:pt x="502285" y="137020"/>
                  </a:lnTo>
                  <a:lnTo>
                    <a:pt x="504202" y="136448"/>
                  </a:lnTo>
                  <a:lnTo>
                    <a:pt x="505548" y="137680"/>
                  </a:lnTo>
                  <a:lnTo>
                    <a:pt x="508736" y="140538"/>
                  </a:lnTo>
                  <a:lnTo>
                    <a:pt x="509981" y="148043"/>
                  </a:lnTo>
                  <a:lnTo>
                    <a:pt x="508635" y="152031"/>
                  </a:lnTo>
                  <a:lnTo>
                    <a:pt x="508596" y="151561"/>
                  </a:lnTo>
                  <a:lnTo>
                    <a:pt x="508482" y="150279"/>
                  </a:lnTo>
                  <a:lnTo>
                    <a:pt x="508406" y="149466"/>
                  </a:lnTo>
                  <a:lnTo>
                    <a:pt x="508279" y="148043"/>
                  </a:lnTo>
                  <a:lnTo>
                    <a:pt x="508165" y="146710"/>
                  </a:lnTo>
                  <a:lnTo>
                    <a:pt x="508152" y="146519"/>
                  </a:lnTo>
                  <a:lnTo>
                    <a:pt x="507187" y="143573"/>
                  </a:lnTo>
                  <a:lnTo>
                    <a:pt x="505942" y="138734"/>
                  </a:lnTo>
                  <a:lnTo>
                    <a:pt x="504418" y="138734"/>
                  </a:lnTo>
                  <a:lnTo>
                    <a:pt x="504418" y="150279"/>
                  </a:lnTo>
                  <a:lnTo>
                    <a:pt x="503732" y="147154"/>
                  </a:lnTo>
                  <a:lnTo>
                    <a:pt x="503631" y="146710"/>
                  </a:lnTo>
                  <a:lnTo>
                    <a:pt x="504024" y="146519"/>
                  </a:lnTo>
                  <a:lnTo>
                    <a:pt x="504075" y="146710"/>
                  </a:lnTo>
                  <a:lnTo>
                    <a:pt x="504190" y="147154"/>
                  </a:lnTo>
                  <a:lnTo>
                    <a:pt x="504329" y="148043"/>
                  </a:lnTo>
                  <a:lnTo>
                    <a:pt x="504418" y="150279"/>
                  </a:lnTo>
                  <a:lnTo>
                    <a:pt x="504418" y="138734"/>
                  </a:lnTo>
                  <a:lnTo>
                    <a:pt x="502094" y="138734"/>
                  </a:lnTo>
                  <a:lnTo>
                    <a:pt x="497776" y="147154"/>
                  </a:lnTo>
                  <a:lnTo>
                    <a:pt x="492125" y="154711"/>
                  </a:lnTo>
                  <a:lnTo>
                    <a:pt x="485711" y="161734"/>
                  </a:lnTo>
                  <a:lnTo>
                    <a:pt x="479120" y="168567"/>
                  </a:lnTo>
                  <a:lnTo>
                    <a:pt x="479704" y="170370"/>
                  </a:lnTo>
                  <a:lnTo>
                    <a:pt x="480275" y="172466"/>
                  </a:lnTo>
                  <a:lnTo>
                    <a:pt x="480441" y="174028"/>
                  </a:lnTo>
                  <a:lnTo>
                    <a:pt x="480669" y="176834"/>
                  </a:lnTo>
                  <a:lnTo>
                    <a:pt x="480072" y="179057"/>
                  </a:lnTo>
                  <a:lnTo>
                    <a:pt x="479983" y="182537"/>
                  </a:lnTo>
                  <a:lnTo>
                    <a:pt x="479894" y="182727"/>
                  </a:lnTo>
                  <a:lnTo>
                    <a:pt x="480669" y="182537"/>
                  </a:lnTo>
                  <a:lnTo>
                    <a:pt x="486918" y="176834"/>
                  </a:lnTo>
                  <a:lnTo>
                    <a:pt x="493255" y="171132"/>
                  </a:lnTo>
                  <a:lnTo>
                    <a:pt x="497967" y="164096"/>
                  </a:lnTo>
                  <a:lnTo>
                    <a:pt x="501332" y="159258"/>
                  </a:lnTo>
                  <a:lnTo>
                    <a:pt x="503796" y="154889"/>
                  </a:lnTo>
                  <a:lnTo>
                    <a:pt x="480377" y="186143"/>
                  </a:lnTo>
                  <a:lnTo>
                    <a:pt x="478269" y="188810"/>
                  </a:lnTo>
                  <a:lnTo>
                    <a:pt x="477304" y="189953"/>
                  </a:lnTo>
                  <a:lnTo>
                    <a:pt x="475665" y="194411"/>
                  </a:lnTo>
                  <a:lnTo>
                    <a:pt x="474510" y="196303"/>
                  </a:lnTo>
                  <a:lnTo>
                    <a:pt x="472211" y="200304"/>
                  </a:lnTo>
                  <a:lnTo>
                    <a:pt x="469226" y="203911"/>
                  </a:lnTo>
                  <a:lnTo>
                    <a:pt x="466534" y="207619"/>
                  </a:lnTo>
                  <a:lnTo>
                    <a:pt x="499414" y="179057"/>
                  </a:lnTo>
                  <a:lnTo>
                    <a:pt x="510667" y="152031"/>
                  </a:lnTo>
                  <a:lnTo>
                    <a:pt x="511225" y="149656"/>
                  </a:lnTo>
                  <a:lnTo>
                    <a:pt x="511314" y="143573"/>
                  </a:lnTo>
                  <a:close/>
                </a:path>
                <a:path w="2320290" h="582930">
                  <a:moveTo>
                    <a:pt x="512000" y="375145"/>
                  </a:moveTo>
                  <a:lnTo>
                    <a:pt x="511632" y="372960"/>
                  </a:lnTo>
                  <a:lnTo>
                    <a:pt x="511822" y="372960"/>
                  </a:lnTo>
                  <a:lnTo>
                    <a:pt x="509104" y="371716"/>
                  </a:lnTo>
                  <a:lnTo>
                    <a:pt x="508228" y="375145"/>
                  </a:lnTo>
                  <a:lnTo>
                    <a:pt x="508152" y="375424"/>
                  </a:lnTo>
                  <a:lnTo>
                    <a:pt x="503250" y="376377"/>
                  </a:lnTo>
                  <a:lnTo>
                    <a:pt x="500278" y="375424"/>
                  </a:lnTo>
                  <a:lnTo>
                    <a:pt x="499643" y="375424"/>
                  </a:lnTo>
                  <a:lnTo>
                    <a:pt x="505841" y="373710"/>
                  </a:lnTo>
                  <a:lnTo>
                    <a:pt x="506895" y="372960"/>
                  </a:lnTo>
                  <a:lnTo>
                    <a:pt x="507796" y="371716"/>
                  </a:lnTo>
                  <a:lnTo>
                    <a:pt x="507187" y="370293"/>
                  </a:lnTo>
                  <a:lnTo>
                    <a:pt x="506806" y="369633"/>
                  </a:lnTo>
                  <a:lnTo>
                    <a:pt x="502196" y="365163"/>
                  </a:lnTo>
                  <a:lnTo>
                    <a:pt x="499795" y="362318"/>
                  </a:lnTo>
                  <a:lnTo>
                    <a:pt x="499554" y="362026"/>
                  </a:lnTo>
                  <a:lnTo>
                    <a:pt x="496239" y="358038"/>
                  </a:lnTo>
                  <a:lnTo>
                    <a:pt x="491985" y="349250"/>
                  </a:lnTo>
                  <a:lnTo>
                    <a:pt x="491909" y="349110"/>
                  </a:lnTo>
                  <a:lnTo>
                    <a:pt x="487108" y="343979"/>
                  </a:lnTo>
                  <a:lnTo>
                    <a:pt x="484517" y="341122"/>
                  </a:lnTo>
                  <a:lnTo>
                    <a:pt x="479704" y="337794"/>
                  </a:lnTo>
                  <a:lnTo>
                    <a:pt x="474891" y="333336"/>
                  </a:lnTo>
                  <a:lnTo>
                    <a:pt x="473557" y="332105"/>
                  </a:lnTo>
                  <a:lnTo>
                    <a:pt x="471055" y="328866"/>
                  </a:lnTo>
                  <a:lnTo>
                    <a:pt x="467982" y="326110"/>
                  </a:lnTo>
                  <a:lnTo>
                    <a:pt x="468680" y="331431"/>
                  </a:lnTo>
                  <a:lnTo>
                    <a:pt x="468769" y="332105"/>
                  </a:lnTo>
                  <a:lnTo>
                    <a:pt x="468845" y="332676"/>
                  </a:lnTo>
                  <a:lnTo>
                    <a:pt x="468934" y="333336"/>
                  </a:lnTo>
                  <a:lnTo>
                    <a:pt x="464134" y="332955"/>
                  </a:lnTo>
                  <a:lnTo>
                    <a:pt x="490080" y="361937"/>
                  </a:lnTo>
                  <a:lnTo>
                    <a:pt x="487972" y="361746"/>
                  </a:lnTo>
                  <a:lnTo>
                    <a:pt x="486143" y="360413"/>
                  </a:lnTo>
                  <a:lnTo>
                    <a:pt x="484416" y="359371"/>
                  </a:lnTo>
                  <a:lnTo>
                    <a:pt x="479526" y="355752"/>
                  </a:lnTo>
                  <a:lnTo>
                    <a:pt x="478256" y="354825"/>
                  </a:lnTo>
                  <a:lnTo>
                    <a:pt x="474319" y="351116"/>
                  </a:lnTo>
                  <a:lnTo>
                    <a:pt x="474319" y="355752"/>
                  </a:lnTo>
                  <a:lnTo>
                    <a:pt x="473748" y="360413"/>
                  </a:lnTo>
                  <a:lnTo>
                    <a:pt x="473557" y="361746"/>
                  </a:lnTo>
                  <a:lnTo>
                    <a:pt x="473519" y="362051"/>
                  </a:lnTo>
                  <a:lnTo>
                    <a:pt x="473481" y="360413"/>
                  </a:lnTo>
                  <a:lnTo>
                    <a:pt x="473265" y="359371"/>
                  </a:lnTo>
                  <a:lnTo>
                    <a:pt x="473214" y="358711"/>
                  </a:lnTo>
                  <a:lnTo>
                    <a:pt x="473646" y="356704"/>
                  </a:lnTo>
                  <a:lnTo>
                    <a:pt x="473735" y="356412"/>
                  </a:lnTo>
                  <a:lnTo>
                    <a:pt x="473837" y="355752"/>
                  </a:lnTo>
                  <a:lnTo>
                    <a:pt x="474319" y="355752"/>
                  </a:lnTo>
                  <a:lnTo>
                    <a:pt x="474319" y="351116"/>
                  </a:lnTo>
                  <a:lnTo>
                    <a:pt x="472338" y="349250"/>
                  </a:lnTo>
                  <a:lnTo>
                    <a:pt x="470179" y="346824"/>
                  </a:lnTo>
                  <a:lnTo>
                    <a:pt x="466915" y="343166"/>
                  </a:lnTo>
                  <a:lnTo>
                    <a:pt x="462216" y="337134"/>
                  </a:lnTo>
                  <a:lnTo>
                    <a:pt x="461441" y="336080"/>
                  </a:lnTo>
                  <a:lnTo>
                    <a:pt x="459422" y="332384"/>
                  </a:lnTo>
                  <a:lnTo>
                    <a:pt x="459079" y="332105"/>
                  </a:lnTo>
                  <a:lnTo>
                    <a:pt x="458863" y="332105"/>
                  </a:lnTo>
                  <a:lnTo>
                    <a:pt x="458076" y="331431"/>
                  </a:lnTo>
                  <a:lnTo>
                    <a:pt x="454329" y="330200"/>
                  </a:lnTo>
                  <a:lnTo>
                    <a:pt x="451065" y="328206"/>
                  </a:lnTo>
                  <a:lnTo>
                    <a:pt x="449148" y="326771"/>
                  </a:lnTo>
                  <a:lnTo>
                    <a:pt x="447306" y="325348"/>
                  </a:lnTo>
                  <a:lnTo>
                    <a:pt x="447027" y="325348"/>
                  </a:lnTo>
                  <a:lnTo>
                    <a:pt x="463461" y="352818"/>
                  </a:lnTo>
                  <a:lnTo>
                    <a:pt x="463397" y="349110"/>
                  </a:lnTo>
                  <a:lnTo>
                    <a:pt x="463829" y="346824"/>
                  </a:lnTo>
                  <a:lnTo>
                    <a:pt x="464388" y="346824"/>
                  </a:lnTo>
                  <a:lnTo>
                    <a:pt x="463473" y="352818"/>
                  </a:lnTo>
                  <a:lnTo>
                    <a:pt x="463270" y="354139"/>
                  </a:lnTo>
                  <a:lnTo>
                    <a:pt x="467982" y="358978"/>
                  </a:lnTo>
                  <a:lnTo>
                    <a:pt x="473443" y="362902"/>
                  </a:lnTo>
                  <a:lnTo>
                    <a:pt x="473329" y="363931"/>
                  </a:lnTo>
                  <a:lnTo>
                    <a:pt x="473265" y="364401"/>
                  </a:lnTo>
                  <a:lnTo>
                    <a:pt x="478840" y="367919"/>
                  </a:lnTo>
                  <a:lnTo>
                    <a:pt x="485470" y="371716"/>
                  </a:lnTo>
                  <a:lnTo>
                    <a:pt x="483489" y="367182"/>
                  </a:lnTo>
                  <a:lnTo>
                    <a:pt x="483260" y="366877"/>
                  </a:lnTo>
                  <a:lnTo>
                    <a:pt x="483222" y="366560"/>
                  </a:lnTo>
                  <a:lnTo>
                    <a:pt x="482612" y="365163"/>
                  </a:lnTo>
                  <a:lnTo>
                    <a:pt x="482485" y="364871"/>
                  </a:lnTo>
                  <a:lnTo>
                    <a:pt x="482409" y="364401"/>
                  </a:lnTo>
                  <a:lnTo>
                    <a:pt x="482041" y="362978"/>
                  </a:lnTo>
                  <a:lnTo>
                    <a:pt x="481914" y="362496"/>
                  </a:lnTo>
                  <a:lnTo>
                    <a:pt x="482676" y="362318"/>
                  </a:lnTo>
                  <a:lnTo>
                    <a:pt x="483222" y="366560"/>
                  </a:lnTo>
                  <a:lnTo>
                    <a:pt x="483489" y="367182"/>
                  </a:lnTo>
                  <a:lnTo>
                    <a:pt x="487489" y="372478"/>
                  </a:lnTo>
                  <a:lnTo>
                    <a:pt x="495947" y="376669"/>
                  </a:lnTo>
                  <a:lnTo>
                    <a:pt x="503732" y="378269"/>
                  </a:lnTo>
                  <a:lnTo>
                    <a:pt x="508342" y="376948"/>
                  </a:lnTo>
                  <a:lnTo>
                    <a:pt x="510451" y="376377"/>
                  </a:lnTo>
                  <a:lnTo>
                    <a:pt x="512000" y="375145"/>
                  </a:lnTo>
                  <a:close/>
                </a:path>
                <a:path w="2320290" h="582930">
                  <a:moveTo>
                    <a:pt x="519341" y="97116"/>
                  </a:moveTo>
                  <a:lnTo>
                    <a:pt x="507098" y="97116"/>
                  </a:lnTo>
                  <a:lnTo>
                    <a:pt x="505904" y="95021"/>
                  </a:lnTo>
                  <a:lnTo>
                    <a:pt x="504113" y="91884"/>
                  </a:lnTo>
                  <a:lnTo>
                    <a:pt x="496430" y="92646"/>
                  </a:lnTo>
                  <a:lnTo>
                    <a:pt x="494601" y="95021"/>
                  </a:lnTo>
                  <a:lnTo>
                    <a:pt x="495465" y="97777"/>
                  </a:lnTo>
                  <a:lnTo>
                    <a:pt x="500176" y="95021"/>
                  </a:lnTo>
                  <a:lnTo>
                    <a:pt x="504596" y="99199"/>
                  </a:lnTo>
                  <a:lnTo>
                    <a:pt x="508927" y="99860"/>
                  </a:lnTo>
                  <a:lnTo>
                    <a:pt x="518172" y="98348"/>
                  </a:lnTo>
                  <a:lnTo>
                    <a:pt x="519341" y="97116"/>
                  </a:lnTo>
                  <a:close/>
                </a:path>
                <a:path w="2320290" h="582930">
                  <a:moveTo>
                    <a:pt x="521614" y="94678"/>
                  </a:moveTo>
                  <a:lnTo>
                    <a:pt x="519341" y="97116"/>
                  </a:lnTo>
                  <a:lnTo>
                    <a:pt x="521322" y="97116"/>
                  </a:lnTo>
                  <a:lnTo>
                    <a:pt x="521576" y="95021"/>
                  </a:lnTo>
                  <a:lnTo>
                    <a:pt x="521614" y="94678"/>
                  </a:lnTo>
                  <a:close/>
                </a:path>
                <a:path w="2320290" h="582930">
                  <a:moveTo>
                    <a:pt x="524103" y="179120"/>
                  </a:moveTo>
                  <a:lnTo>
                    <a:pt x="521322" y="171704"/>
                  </a:lnTo>
                  <a:lnTo>
                    <a:pt x="515645" y="175793"/>
                  </a:lnTo>
                  <a:lnTo>
                    <a:pt x="503339" y="182816"/>
                  </a:lnTo>
                  <a:lnTo>
                    <a:pt x="497674" y="186905"/>
                  </a:lnTo>
                  <a:lnTo>
                    <a:pt x="495274" y="188988"/>
                  </a:lnTo>
                  <a:lnTo>
                    <a:pt x="493344" y="191655"/>
                  </a:lnTo>
                  <a:lnTo>
                    <a:pt x="485343" y="198996"/>
                  </a:lnTo>
                  <a:lnTo>
                    <a:pt x="479450" y="203758"/>
                  </a:lnTo>
                  <a:lnTo>
                    <a:pt x="473176" y="208013"/>
                  </a:lnTo>
                  <a:lnTo>
                    <a:pt x="466432" y="211518"/>
                  </a:lnTo>
                  <a:lnTo>
                    <a:pt x="466915" y="212471"/>
                  </a:lnTo>
                  <a:lnTo>
                    <a:pt x="468744" y="212077"/>
                  </a:lnTo>
                  <a:lnTo>
                    <a:pt x="470954" y="212661"/>
                  </a:lnTo>
                  <a:lnTo>
                    <a:pt x="473163" y="213601"/>
                  </a:lnTo>
                  <a:lnTo>
                    <a:pt x="474230" y="213601"/>
                  </a:lnTo>
                  <a:lnTo>
                    <a:pt x="507098" y="194233"/>
                  </a:lnTo>
                  <a:lnTo>
                    <a:pt x="516991" y="183197"/>
                  </a:lnTo>
                  <a:lnTo>
                    <a:pt x="516420" y="185864"/>
                  </a:lnTo>
                  <a:lnTo>
                    <a:pt x="483831" y="213601"/>
                  </a:lnTo>
                  <a:lnTo>
                    <a:pt x="477494" y="216560"/>
                  </a:lnTo>
                  <a:lnTo>
                    <a:pt x="479120" y="221310"/>
                  </a:lnTo>
                  <a:lnTo>
                    <a:pt x="490499" y="216814"/>
                  </a:lnTo>
                  <a:lnTo>
                    <a:pt x="500938" y="211124"/>
                  </a:lnTo>
                  <a:lnTo>
                    <a:pt x="510057" y="203708"/>
                  </a:lnTo>
                  <a:lnTo>
                    <a:pt x="517385" y="194030"/>
                  </a:lnTo>
                  <a:lnTo>
                    <a:pt x="521030" y="187477"/>
                  </a:lnTo>
                  <a:lnTo>
                    <a:pt x="524103" y="179120"/>
                  </a:lnTo>
                  <a:close/>
                </a:path>
                <a:path w="2320290" h="582930">
                  <a:moveTo>
                    <a:pt x="525551" y="268147"/>
                  </a:moveTo>
                  <a:lnTo>
                    <a:pt x="520941" y="264541"/>
                  </a:lnTo>
                  <a:lnTo>
                    <a:pt x="515073" y="261683"/>
                  </a:lnTo>
                  <a:lnTo>
                    <a:pt x="501624" y="258076"/>
                  </a:lnTo>
                  <a:lnTo>
                    <a:pt x="495465" y="259600"/>
                  </a:lnTo>
                  <a:lnTo>
                    <a:pt x="485470" y="259219"/>
                  </a:lnTo>
                  <a:lnTo>
                    <a:pt x="477875" y="258076"/>
                  </a:lnTo>
                  <a:lnTo>
                    <a:pt x="475767" y="259118"/>
                  </a:lnTo>
                  <a:lnTo>
                    <a:pt x="474319" y="260451"/>
                  </a:lnTo>
                  <a:lnTo>
                    <a:pt x="471525" y="261874"/>
                  </a:lnTo>
                  <a:lnTo>
                    <a:pt x="470573" y="261874"/>
                  </a:lnTo>
                  <a:lnTo>
                    <a:pt x="470865" y="262636"/>
                  </a:lnTo>
                  <a:lnTo>
                    <a:pt x="472109" y="262724"/>
                  </a:lnTo>
                  <a:lnTo>
                    <a:pt x="476427" y="264160"/>
                  </a:lnTo>
                  <a:lnTo>
                    <a:pt x="480860" y="265201"/>
                  </a:lnTo>
                  <a:lnTo>
                    <a:pt x="492201" y="267576"/>
                  </a:lnTo>
                  <a:lnTo>
                    <a:pt x="499986" y="268998"/>
                  </a:lnTo>
                  <a:lnTo>
                    <a:pt x="507860" y="268338"/>
                  </a:lnTo>
                  <a:lnTo>
                    <a:pt x="509104" y="267957"/>
                  </a:lnTo>
                  <a:lnTo>
                    <a:pt x="509104" y="268617"/>
                  </a:lnTo>
                  <a:lnTo>
                    <a:pt x="499376" y="269405"/>
                  </a:lnTo>
                  <a:lnTo>
                    <a:pt x="489585" y="268973"/>
                  </a:lnTo>
                  <a:lnTo>
                    <a:pt x="479856" y="267665"/>
                  </a:lnTo>
                  <a:lnTo>
                    <a:pt x="470281" y="265772"/>
                  </a:lnTo>
                  <a:lnTo>
                    <a:pt x="471792" y="271119"/>
                  </a:lnTo>
                  <a:lnTo>
                    <a:pt x="482765" y="273964"/>
                  </a:lnTo>
                  <a:lnTo>
                    <a:pt x="493903" y="275653"/>
                  </a:lnTo>
                  <a:lnTo>
                    <a:pt x="505079" y="275628"/>
                  </a:lnTo>
                  <a:lnTo>
                    <a:pt x="516229" y="273367"/>
                  </a:lnTo>
                  <a:lnTo>
                    <a:pt x="519595" y="272326"/>
                  </a:lnTo>
                  <a:lnTo>
                    <a:pt x="523240" y="270814"/>
                  </a:lnTo>
                  <a:lnTo>
                    <a:pt x="525551" y="268147"/>
                  </a:lnTo>
                  <a:close/>
                </a:path>
                <a:path w="2320290" h="582930">
                  <a:moveTo>
                    <a:pt x="531507" y="205727"/>
                  </a:moveTo>
                  <a:lnTo>
                    <a:pt x="531025" y="205346"/>
                  </a:lnTo>
                  <a:lnTo>
                    <a:pt x="522097" y="207619"/>
                  </a:lnTo>
                  <a:lnTo>
                    <a:pt x="508342" y="211328"/>
                  </a:lnTo>
                  <a:lnTo>
                    <a:pt x="500468" y="214744"/>
                  </a:lnTo>
                  <a:lnTo>
                    <a:pt x="497103" y="217220"/>
                  </a:lnTo>
                  <a:lnTo>
                    <a:pt x="489419" y="220929"/>
                  </a:lnTo>
                  <a:lnTo>
                    <a:pt x="484797" y="222821"/>
                  </a:lnTo>
                  <a:lnTo>
                    <a:pt x="480085" y="224536"/>
                  </a:lnTo>
                  <a:lnTo>
                    <a:pt x="478739" y="230708"/>
                  </a:lnTo>
                  <a:lnTo>
                    <a:pt x="518045" y="218833"/>
                  </a:lnTo>
                  <a:lnTo>
                    <a:pt x="522859" y="214464"/>
                  </a:lnTo>
                  <a:lnTo>
                    <a:pt x="523443" y="215036"/>
                  </a:lnTo>
                  <a:lnTo>
                    <a:pt x="480860" y="234124"/>
                  </a:lnTo>
                  <a:lnTo>
                    <a:pt x="478167" y="234797"/>
                  </a:lnTo>
                  <a:lnTo>
                    <a:pt x="474992" y="234708"/>
                  </a:lnTo>
                  <a:lnTo>
                    <a:pt x="472871" y="236410"/>
                  </a:lnTo>
                  <a:lnTo>
                    <a:pt x="472871" y="236702"/>
                  </a:lnTo>
                  <a:lnTo>
                    <a:pt x="476821" y="238785"/>
                  </a:lnTo>
                  <a:lnTo>
                    <a:pt x="478459" y="238975"/>
                  </a:lnTo>
                  <a:lnTo>
                    <a:pt x="492594" y="237185"/>
                  </a:lnTo>
                  <a:lnTo>
                    <a:pt x="529272" y="213537"/>
                  </a:lnTo>
                  <a:lnTo>
                    <a:pt x="531507" y="205727"/>
                  </a:lnTo>
                  <a:close/>
                </a:path>
                <a:path w="2320290" h="582930">
                  <a:moveTo>
                    <a:pt x="534593" y="74777"/>
                  </a:moveTo>
                  <a:lnTo>
                    <a:pt x="533996" y="73164"/>
                  </a:lnTo>
                  <a:lnTo>
                    <a:pt x="532752" y="69837"/>
                  </a:lnTo>
                  <a:lnTo>
                    <a:pt x="528358" y="68033"/>
                  </a:lnTo>
                  <a:lnTo>
                    <a:pt x="526503" y="67284"/>
                  </a:lnTo>
                  <a:lnTo>
                    <a:pt x="521322" y="65087"/>
                  </a:lnTo>
                  <a:lnTo>
                    <a:pt x="510273" y="64706"/>
                  </a:lnTo>
                  <a:lnTo>
                    <a:pt x="508050" y="58343"/>
                  </a:lnTo>
                  <a:lnTo>
                    <a:pt x="508088" y="57442"/>
                  </a:lnTo>
                  <a:lnTo>
                    <a:pt x="508203" y="53835"/>
                  </a:lnTo>
                  <a:lnTo>
                    <a:pt x="508266" y="52120"/>
                  </a:lnTo>
                  <a:lnTo>
                    <a:pt x="508838" y="51219"/>
                  </a:lnTo>
                  <a:lnTo>
                    <a:pt x="512013" y="46570"/>
                  </a:lnTo>
                  <a:lnTo>
                    <a:pt x="516547" y="41427"/>
                  </a:lnTo>
                  <a:lnTo>
                    <a:pt x="519201" y="36004"/>
                  </a:lnTo>
                  <a:lnTo>
                    <a:pt x="515848" y="24130"/>
                  </a:lnTo>
                  <a:lnTo>
                    <a:pt x="515505" y="22898"/>
                  </a:lnTo>
                  <a:lnTo>
                    <a:pt x="512953" y="20764"/>
                  </a:lnTo>
                  <a:lnTo>
                    <a:pt x="512953" y="34404"/>
                  </a:lnTo>
                  <a:lnTo>
                    <a:pt x="510362" y="41427"/>
                  </a:lnTo>
                  <a:lnTo>
                    <a:pt x="507149" y="47015"/>
                  </a:lnTo>
                  <a:lnTo>
                    <a:pt x="503555" y="52120"/>
                  </a:lnTo>
                  <a:lnTo>
                    <a:pt x="501916" y="57442"/>
                  </a:lnTo>
                  <a:lnTo>
                    <a:pt x="504507" y="63474"/>
                  </a:lnTo>
                  <a:lnTo>
                    <a:pt x="504596" y="63665"/>
                  </a:lnTo>
                  <a:lnTo>
                    <a:pt x="505079" y="64236"/>
                  </a:lnTo>
                  <a:lnTo>
                    <a:pt x="508927" y="67551"/>
                  </a:lnTo>
                  <a:lnTo>
                    <a:pt x="508444" y="68033"/>
                  </a:lnTo>
                  <a:lnTo>
                    <a:pt x="505548" y="66128"/>
                  </a:lnTo>
                  <a:lnTo>
                    <a:pt x="500938" y="62331"/>
                  </a:lnTo>
                  <a:lnTo>
                    <a:pt x="500468" y="58724"/>
                  </a:lnTo>
                  <a:lnTo>
                    <a:pt x="502081" y="51219"/>
                  </a:lnTo>
                  <a:lnTo>
                    <a:pt x="506514" y="44615"/>
                  </a:lnTo>
                  <a:lnTo>
                    <a:pt x="509612" y="37579"/>
                  </a:lnTo>
                  <a:lnTo>
                    <a:pt x="507288" y="28790"/>
                  </a:lnTo>
                  <a:lnTo>
                    <a:pt x="503732" y="24130"/>
                  </a:lnTo>
                  <a:lnTo>
                    <a:pt x="509498" y="28219"/>
                  </a:lnTo>
                  <a:lnTo>
                    <a:pt x="512953" y="34404"/>
                  </a:lnTo>
                  <a:lnTo>
                    <a:pt x="512953" y="20764"/>
                  </a:lnTo>
                  <a:lnTo>
                    <a:pt x="512445" y="20332"/>
                  </a:lnTo>
                  <a:lnTo>
                    <a:pt x="505612" y="14630"/>
                  </a:lnTo>
                  <a:lnTo>
                    <a:pt x="503605" y="12954"/>
                  </a:lnTo>
                  <a:lnTo>
                    <a:pt x="488365" y="6197"/>
                  </a:lnTo>
                  <a:lnTo>
                    <a:pt x="474611" y="2654"/>
                  </a:lnTo>
                  <a:lnTo>
                    <a:pt x="470001" y="1905"/>
                  </a:lnTo>
                  <a:lnTo>
                    <a:pt x="460768" y="571"/>
                  </a:lnTo>
                  <a:lnTo>
                    <a:pt x="456730" y="2844"/>
                  </a:lnTo>
                  <a:lnTo>
                    <a:pt x="455002" y="3797"/>
                  </a:lnTo>
                  <a:lnTo>
                    <a:pt x="453948" y="5981"/>
                  </a:lnTo>
                  <a:lnTo>
                    <a:pt x="452983" y="7607"/>
                  </a:lnTo>
                  <a:lnTo>
                    <a:pt x="461213" y="7607"/>
                  </a:lnTo>
                  <a:lnTo>
                    <a:pt x="467779" y="8356"/>
                  </a:lnTo>
                  <a:lnTo>
                    <a:pt x="474992" y="10261"/>
                  </a:lnTo>
                  <a:lnTo>
                    <a:pt x="485876" y="14554"/>
                  </a:lnTo>
                  <a:lnTo>
                    <a:pt x="477989" y="12128"/>
                  </a:lnTo>
                  <a:lnTo>
                    <a:pt x="469950" y="10502"/>
                  </a:lnTo>
                  <a:lnTo>
                    <a:pt x="461772" y="9728"/>
                  </a:lnTo>
                  <a:lnTo>
                    <a:pt x="453466" y="9880"/>
                  </a:lnTo>
                  <a:lnTo>
                    <a:pt x="450202" y="10071"/>
                  </a:lnTo>
                  <a:lnTo>
                    <a:pt x="448564" y="10833"/>
                  </a:lnTo>
                  <a:lnTo>
                    <a:pt x="445871" y="12446"/>
                  </a:lnTo>
                  <a:lnTo>
                    <a:pt x="442036" y="14630"/>
                  </a:lnTo>
                  <a:lnTo>
                    <a:pt x="438467" y="17767"/>
                  </a:lnTo>
                  <a:lnTo>
                    <a:pt x="437667" y="20561"/>
                  </a:lnTo>
                  <a:lnTo>
                    <a:pt x="436740" y="20332"/>
                  </a:lnTo>
                  <a:lnTo>
                    <a:pt x="437896" y="27940"/>
                  </a:lnTo>
                  <a:lnTo>
                    <a:pt x="440486" y="33058"/>
                  </a:lnTo>
                  <a:lnTo>
                    <a:pt x="445719" y="39611"/>
                  </a:lnTo>
                  <a:lnTo>
                    <a:pt x="451497" y="46151"/>
                  </a:lnTo>
                  <a:lnTo>
                    <a:pt x="455764" y="51219"/>
                  </a:lnTo>
                  <a:lnTo>
                    <a:pt x="460235" y="58293"/>
                  </a:lnTo>
                  <a:lnTo>
                    <a:pt x="463804" y="66306"/>
                  </a:lnTo>
                  <a:lnTo>
                    <a:pt x="465810" y="74714"/>
                  </a:lnTo>
                  <a:lnTo>
                    <a:pt x="465569" y="82956"/>
                  </a:lnTo>
                  <a:lnTo>
                    <a:pt x="463651" y="89027"/>
                  </a:lnTo>
                  <a:lnTo>
                    <a:pt x="468198" y="84086"/>
                  </a:lnTo>
                  <a:lnTo>
                    <a:pt x="472236" y="78117"/>
                  </a:lnTo>
                  <a:lnTo>
                    <a:pt x="475043" y="71589"/>
                  </a:lnTo>
                  <a:lnTo>
                    <a:pt x="475856" y="64985"/>
                  </a:lnTo>
                  <a:lnTo>
                    <a:pt x="473684" y="57543"/>
                  </a:lnTo>
                  <a:lnTo>
                    <a:pt x="469201" y="50584"/>
                  </a:lnTo>
                  <a:lnTo>
                    <a:pt x="458660" y="38100"/>
                  </a:lnTo>
                  <a:lnTo>
                    <a:pt x="450862" y="28130"/>
                  </a:lnTo>
                  <a:lnTo>
                    <a:pt x="454240" y="23469"/>
                  </a:lnTo>
                  <a:lnTo>
                    <a:pt x="450100" y="23469"/>
                  </a:lnTo>
                  <a:lnTo>
                    <a:pt x="439229" y="20929"/>
                  </a:lnTo>
                  <a:lnTo>
                    <a:pt x="440207" y="20332"/>
                  </a:lnTo>
                  <a:lnTo>
                    <a:pt x="447306" y="20332"/>
                  </a:lnTo>
                  <a:lnTo>
                    <a:pt x="488543" y="29552"/>
                  </a:lnTo>
                  <a:lnTo>
                    <a:pt x="496176" y="44615"/>
                  </a:lnTo>
                  <a:lnTo>
                    <a:pt x="496201" y="44983"/>
                  </a:lnTo>
                  <a:lnTo>
                    <a:pt x="494233" y="53835"/>
                  </a:lnTo>
                  <a:lnTo>
                    <a:pt x="494207" y="63665"/>
                  </a:lnTo>
                  <a:lnTo>
                    <a:pt x="497878" y="71628"/>
                  </a:lnTo>
                  <a:lnTo>
                    <a:pt x="503656" y="76212"/>
                  </a:lnTo>
                  <a:lnTo>
                    <a:pt x="510425" y="79514"/>
                  </a:lnTo>
                  <a:lnTo>
                    <a:pt x="517093" y="83807"/>
                  </a:lnTo>
                  <a:lnTo>
                    <a:pt x="522376" y="88557"/>
                  </a:lnTo>
                  <a:lnTo>
                    <a:pt x="521614" y="94678"/>
                  </a:lnTo>
                  <a:lnTo>
                    <a:pt x="523976" y="92163"/>
                  </a:lnTo>
                  <a:lnTo>
                    <a:pt x="525386" y="83807"/>
                  </a:lnTo>
                  <a:lnTo>
                    <a:pt x="525106" y="83134"/>
                  </a:lnTo>
                  <a:lnTo>
                    <a:pt x="521512" y="75539"/>
                  </a:lnTo>
                  <a:lnTo>
                    <a:pt x="518248" y="73164"/>
                  </a:lnTo>
                  <a:lnTo>
                    <a:pt x="523836" y="73164"/>
                  </a:lnTo>
                  <a:lnTo>
                    <a:pt x="528624" y="77063"/>
                  </a:lnTo>
                  <a:lnTo>
                    <a:pt x="528751" y="79514"/>
                  </a:lnTo>
                  <a:lnTo>
                    <a:pt x="528802" y="80568"/>
                  </a:lnTo>
                  <a:lnTo>
                    <a:pt x="528916" y="82664"/>
                  </a:lnTo>
                  <a:lnTo>
                    <a:pt x="528713" y="82664"/>
                  </a:lnTo>
                  <a:lnTo>
                    <a:pt x="529107" y="83134"/>
                  </a:lnTo>
                  <a:lnTo>
                    <a:pt x="530644" y="80962"/>
                  </a:lnTo>
                  <a:lnTo>
                    <a:pt x="530834" y="80568"/>
                  </a:lnTo>
                  <a:lnTo>
                    <a:pt x="534593" y="74777"/>
                  </a:lnTo>
                  <a:close/>
                </a:path>
                <a:path w="2320290" h="582930">
                  <a:moveTo>
                    <a:pt x="546633" y="356133"/>
                  </a:moveTo>
                  <a:lnTo>
                    <a:pt x="545541" y="354520"/>
                  </a:lnTo>
                  <a:lnTo>
                    <a:pt x="544601" y="353187"/>
                  </a:lnTo>
                  <a:lnTo>
                    <a:pt x="544385" y="352907"/>
                  </a:lnTo>
                  <a:lnTo>
                    <a:pt x="544309" y="353187"/>
                  </a:lnTo>
                  <a:lnTo>
                    <a:pt x="543623" y="355663"/>
                  </a:lnTo>
                  <a:lnTo>
                    <a:pt x="543433" y="356133"/>
                  </a:lnTo>
                  <a:lnTo>
                    <a:pt x="542874" y="356806"/>
                  </a:lnTo>
                  <a:lnTo>
                    <a:pt x="541413" y="358609"/>
                  </a:lnTo>
                  <a:lnTo>
                    <a:pt x="538238" y="359270"/>
                  </a:lnTo>
                  <a:lnTo>
                    <a:pt x="535838" y="359270"/>
                  </a:lnTo>
                  <a:lnTo>
                    <a:pt x="540829" y="356806"/>
                  </a:lnTo>
                  <a:lnTo>
                    <a:pt x="541045" y="356806"/>
                  </a:lnTo>
                  <a:lnTo>
                    <a:pt x="542074" y="355663"/>
                  </a:lnTo>
                  <a:lnTo>
                    <a:pt x="542226" y="355003"/>
                  </a:lnTo>
                  <a:lnTo>
                    <a:pt x="542251" y="354037"/>
                  </a:lnTo>
                  <a:lnTo>
                    <a:pt x="541934" y="353187"/>
                  </a:lnTo>
                  <a:lnTo>
                    <a:pt x="541223" y="352666"/>
                  </a:lnTo>
                  <a:lnTo>
                    <a:pt x="538327" y="350812"/>
                  </a:lnTo>
                  <a:lnTo>
                    <a:pt x="536943" y="349872"/>
                  </a:lnTo>
                  <a:lnTo>
                    <a:pt x="521233" y="335521"/>
                  </a:lnTo>
                  <a:lnTo>
                    <a:pt x="512953" y="329996"/>
                  </a:lnTo>
                  <a:lnTo>
                    <a:pt x="504596" y="327533"/>
                  </a:lnTo>
                  <a:lnTo>
                    <a:pt x="499986" y="325069"/>
                  </a:lnTo>
                  <a:lnTo>
                    <a:pt x="497967" y="324015"/>
                  </a:lnTo>
                  <a:lnTo>
                    <a:pt x="491528" y="319557"/>
                  </a:lnTo>
                  <a:lnTo>
                    <a:pt x="490181" y="319176"/>
                  </a:lnTo>
                  <a:lnTo>
                    <a:pt x="487299" y="318414"/>
                  </a:lnTo>
                  <a:lnTo>
                    <a:pt x="482015" y="319557"/>
                  </a:lnTo>
                  <a:lnTo>
                    <a:pt x="478739" y="318033"/>
                  </a:lnTo>
                  <a:lnTo>
                    <a:pt x="512673" y="343306"/>
                  </a:lnTo>
                  <a:lnTo>
                    <a:pt x="521995" y="346633"/>
                  </a:lnTo>
                  <a:lnTo>
                    <a:pt x="515505" y="345871"/>
                  </a:lnTo>
                  <a:lnTo>
                    <a:pt x="514896" y="345871"/>
                  </a:lnTo>
                  <a:lnTo>
                    <a:pt x="514286" y="345579"/>
                  </a:lnTo>
                  <a:lnTo>
                    <a:pt x="513499" y="345211"/>
                  </a:lnTo>
                  <a:lnTo>
                    <a:pt x="507479" y="342353"/>
                  </a:lnTo>
                  <a:lnTo>
                    <a:pt x="506425" y="341782"/>
                  </a:lnTo>
                  <a:lnTo>
                    <a:pt x="506425" y="352196"/>
                  </a:lnTo>
                  <a:lnTo>
                    <a:pt x="506285" y="350812"/>
                  </a:lnTo>
                  <a:lnTo>
                    <a:pt x="506425" y="352196"/>
                  </a:lnTo>
                  <a:lnTo>
                    <a:pt x="506425" y="341782"/>
                  </a:lnTo>
                  <a:lnTo>
                    <a:pt x="506107" y="341604"/>
                  </a:lnTo>
                  <a:lnTo>
                    <a:pt x="506107" y="350164"/>
                  </a:lnTo>
                  <a:lnTo>
                    <a:pt x="505917" y="349872"/>
                  </a:lnTo>
                  <a:lnTo>
                    <a:pt x="505548" y="349008"/>
                  </a:lnTo>
                  <a:lnTo>
                    <a:pt x="505460" y="348246"/>
                  </a:lnTo>
                  <a:lnTo>
                    <a:pt x="505371" y="347776"/>
                  </a:lnTo>
                  <a:lnTo>
                    <a:pt x="505206" y="346633"/>
                  </a:lnTo>
                  <a:lnTo>
                    <a:pt x="505091" y="345871"/>
                  </a:lnTo>
                  <a:lnTo>
                    <a:pt x="504748" y="345871"/>
                  </a:lnTo>
                  <a:lnTo>
                    <a:pt x="505752" y="345579"/>
                  </a:lnTo>
                  <a:lnTo>
                    <a:pt x="505853" y="346633"/>
                  </a:lnTo>
                  <a:lnTo>
                    <a:pt x="505968" y="347776"/>
                  </a:lnTo>
                  <a:lnTo>
                    <a:pt x="506018" y="348246"/>
                  </a:lnTo>
                  <a:lnTo>
                    <a:pt x="506107" y="350164"/>
                  </a:lnTo>
                  <a:lnTo>
                    <a:pt x="506107" y="341604"/>
                  </a:lnTo>
                  <a:lnTo>
                    <a:pt x="501142" y="338848"/>
                  </a:lnTo>
                  <a:lnTo>
                    <a:pt x="500329" y="338366"/>
                  </a:lnTo>
                  <a:lnTo>
                    <a:pt x="494271" y="334797"/>
                  </a:lnTo>
                  <a:lnTo>
                    <a:pt x="493737" y="334441"/>
                  </a:lnTo>
                  <a:lnTo>
                    <a:pt x="493737" y="338366"/>
                  </a:lnTo>
                  <a:lnTo>
                    <a:pt x="493674" y="343052"/>
                  </a:lnTo>
                  <a:lnTo>
                    <a:pt x="492975" y="341972"/>
                  </a:lnTo>
                  <a:lnTo>
                    <a:pt x="492975" y="339979"/>
                  </a:lnTo>
                  <a:lnTo>
                    <a:pt x="493102" y="338848"/>
                  </a:lnTo>
                  <a:lnTo>
                    <a:pt x="493166" y="338366"/>
                  </a:lnTo>
                  <a:lnTo>
                    <a:pt x="493737" y="338366"/>
                  </a:lnTo>
                  <a:lnTo>
                    <a:pt x="493737" y="334441"/>
                  </a:lnTo>
                  <a:lnTo>
                    <a:pt x="470674" y="314325"/>
                  </a:lnTo>
                  <a:lnTo>
                    <a:pt x="466725" y="313283"/>
                  </a:lnTo>
                  <a:lnTo>
                    <a:pt x="467309" y="315188"/>
                  </a:lnTo>
                  <a:lnTo>
                    <a:pt x="467106" y="317652"/>
                  </a:lnTo>
                  <a:lnTo>
                    <a:pt x="467017" y="318795"/>
                  </a:lnTo>
                  <a:lnTo>
                    <a:pt x="468172" y="321551"/>
                  </a:lnTo>
                  <a:lnTo>
                    <a:pt x="472300" y="325831"/>
                  </a:lnTo>
                  <a:lnTo>
                    <a:pt x="473456" y="327063"/>
                  </a:lnTo>
                  <a:lnTo>
                    <a:pt x="478243" y="331927"/>
                  </a:lnTo>
                  <a:lnTo>
                    <a:pt x="483298" y="336562"/>
                  </a:lnTo>
                  <a:lnTo>
                    <a:pt x="488556" y="340982"/>
                  </a:lnTo>
                  <a:lnTo>
                    <a:pt x="493649" y="344995"/>
                  </a:lnTo>
                  <a:lnTo>
                    <a:pt x="493636" y="345871"/>
                  </a:lnTo>
                  <a:lnTo>
                    <a:pt x="493776" y="345871"/>
                  </a:lnTo>
                  <a:lnTo>
                    <a:pt x="500735" y="350812"/>
                  </a:lnTo>
                  <a:lnTo>
                    <a:pt x="501027" y="350812"/>
                  </a:lnTo>
                  <a:lnTo>
                    <a:pt x="506463" y="352666"/>
                  </a:lnTo>
                  <a:lnTo>
                    <a:pt x="506526" y="353187"/>
                  </a:lnTo>
                  <a:lnTo>
                    <a:pt x="506615" y="354037"/>
                  </a:lnTo>
                  <a:lnTo>
                    <a:pt x="514108" y="356806"/>
                  </a:lnTo>
                  <a:lnTo>
                    <a:pt x="521512" y="358228"/>
                  </a:lnTo>
                  <a:lnTo>
                    <a:pt x="520230" y="356806"/>
                  </a:lnTo>
                  <a:lnTo>
                    <a:pt x="519595" y="356133"/>
                  </a:lnTo>
                  <a:lnTo>
                    <a:pt x="518439" y="355003"/>
                  </a:lnTo>
                  <a:lnTo>
                    <a:pt x="517486" y="353187"/>
                  </a:lnTo>
                  <a:lnTo>
                    <a:pt x="517182" y="352666"/>
                  </a:lnTo>
                  <a:lnTo>
                    <a:pt x="516991" y="352336"/>
                  </a:lnTo>
                  <a:lnTo>
                    <a:pt x="515645" y="350342"/>
                  </a:lnTo>
                  <a:lnTo>
                    <a:pt x="516699" y="349872"/>
                  </a:lnTo>
                  <a:lnTo>
                    <a:pt x="517766" y="353187"/>
                  </a:lnTo>
                  <a:lnTo>
                    <a:pt x="521131" y="356133"/>
                  </a:lnTo>
                  <a:lnTo>
                    <a:pt x="524014" y="358038"/>
                  </a:lnTo>
                  <a:lnTo>
                    <a:pt x="528713" y="361086"/>
                  </a:lnTo>
                  <a:lnTo>
                    <a:pt x="538810" y="362597"/>
                  </a:lnTo>
                  <a:lnTo>
                    <a:pt x="543483" y="359270"/>
                  </a:lnTo>
                  <a:lnTo>
                    <a:pt x="544766" y="358317"/>
                  </a:lnTo>
                  <a:lnTo>
                    <a:pt x="546366" y="356133"/>
                  </a:lnTo>
                  <a:lnTo>
                    <a:pt x="546633" y="356133"/>
                  </a:lnTo>
                  <a:close/>
                </a:path>
                <a:path w="2320290" h="582930">
                  <a:moveTo>
                    <a:pt x="569036" y="337705"/>
                  </a:moveTo>
                  <a:lnTo>
                    <a:pt x="545160" y="337705"/>
                  </a:lnTo>
                  <a:lnTo>
                    <a:pt x="544347" y="337705"/>
                  </a:lnTo>
                  <a:lnTo>
                    <a:pt x="544728" y="338366"/>
                  </a:lnTo>
                  <a:lnTo>
                    <a:pt x="545071" y="338366"/>
                  </a:lnTo>
                  <a:lnTo>
                    <a:pt x="553808" y="340271"/>
                  </a:lnTo>
                  <a:lnTo>
                    <a:pt x="562076" y="339039"/>
                  </a:lnTo>
                  <a:lnTo>
                    <a:pt x="567169" y="338366"/>
                  </a:lnTo>
                  <a:lnTo>
                    <a:pt x="569036" y="337705"/>
                  </a:lnTo>
                  <a:close/>
                </a:path>
                <a:path w="2320290" h="582930">
                  <a:moveTo>
                    <a:pt x="573036" y="78143"/>
                  </a:moveTo>
                  <a:lnTo>
                    <a:pt x="572287" y="70624"/>
                  </a:lnTo>
                  <a:lnTo>
                    <a:pt x="572262" y="70319"/>
                  </a:lnTo>
                  <a:lnTo>
                    <a:pt x="572147" y="69240"/>
                  </a:lnTo>
                  <a:lnTo>
                    <a:pt x="571944" y="68516"/>
                  </a:lnTo>
                  <a:lnTo>
                    <a:pt x="569899" y="61201"/>
                  </a:lnTo>
                  <a:lnTo>
                    <a:pt x="569810" y="60883"/>
                  </a:lnTo>
                  <a:lnTo>
                    <a:pt x="566140" y="55778"/>
                  </a:lnTo>
                  <a:lnTo>
                    <a:pt x="565531" y="54927"/>
                  </a:lnTo>
                  <a:lnTo>
                    <a:pt x="561975" y="52260"/>
                  </a:lnTo>
                  <a:lnTo>
                    <a:pt x="554964" y="50546"/>
                  </a:lnTo>
                  <a:lnTo>
                    <a:pt x="554393" y="54927"/>
                  </a:lnTo>
                  <a:lnTo>
                    <a:pt x="554291" y="55778"/>
                  </a:lnTo>
                  <a:lnTo>
                    <a:pt x="554189" y="56527"/>
                  </a:lnTo>
                  <a:lnTo>
                    <a:pt x="556018" y="56921"/>
                  </a:lnTo>
                  <a:lnTo>
                    <a:pt x="557263" y="55778"/>
                  </a:lnTo>
                  <a:lnTo>
                    <a:pt x="565238" y="55778"/>
                  </a:lnTo>
                  <a:lnTo>
                    <a:pt x="569379" y="63195"/>
                  </a:lnTo>
                  <a:lnTo>
                    <a:pt x="569455" y="65278"/>
                  </a:lnTo>
                  <a:lnTo>
                    <a:pt x="569569" y="68516"/>
                  </a:lnTo>
                  <a:lnTo>
                    <a:pt x="568363" y="65278"/>
                  </a:lnTo>
                  <a:lnTo>
                    <a:pt x="567931" y="64135"/>
                  </a:lnTo>
                  <a:lnTo>
                    <a:pt x="566115" y="60617"/>
                  </a:lnTo>
                  <a:lnTo>
                    <a:pt x="564667" y="58928"/>
                  </a:lnTo>
                  <a:lnTo>
                    <a:pt x="564667" y="72402"/>
                  </a:lnTo>
                  <a:lnTo>
                    <a:pt x="563524" y="82169"/>
                  </a:lnTo>
                  <a:lnTo>
                    <a:pt x="563943" y="73634"/>
                  </a:lnTo>
                  <a:lnTo>
                    <a:pt x="562165" y="65278"/>
                  </a:lnTo>
                  <a:lnTo>
                    <a:pt x="563613" y="66802"/>
                  </a:lnTo>
                  <a:lnTo>
                    <a:pt x="564476" y="70319"/>
                  </a:lnTo>
                  <a:lnTo>
                    <a:pt x="564667" y="72402"/>
                  </a:lnTo>
                  <a:lnTo>
                    <a:pt x="564667" y="58928"/>
                  </a:lnTo>
                  <a:lnTo>
                    <a:pt x="562457" y="56349"/>
                  </a:lnTo>
                  <a:lnTo>
                    <a:pt x="555053" y="58635"/>
                  </a:lnTo>
                  <a:lnTo>
                    <a:pt x="556577" y="60883"/>
                  </a:lnTo>
                  <a:lnTo>
                    <a:pt x="556666" y="64135"/>
                  </a:lnTo>
                  <a:lnTo>
                    <a:pt x="539407" y="104406"/>
                  </a:lnTo>
                  <a:lnTo>
                    <a:pt x="513245" y="138823"/>
                  </a:lnTo>
                  <a:lnTo>
                    <a:pt x="514502" y="142151"/>
                  </a:lnTo>
                  <a:lnTo>
                    <a:pt x="515048" y="145948"/>
                  </a:lnTo>
                  <a:lnTo>
                    <a:pt x="514985" y="149364"/>
                  </a:lnTo>
                  <a:lnTo>
                    <a:pt x="514883" y="151930"/>
                  </a:lnTo>
                  <a:lnTo>
                    <a:pt x="514007" y="154305"/>
                  </a:lnTo>
                  <a:lnTo>
                    <a:pt x="514248" y="155638"/>
                  </a:lnTo>
                  <a:lnTo>
                    <a:pt x="514311" y="156019"/>
                  </a:lnTo>
                  <a:lnTo>
                    <a:pt x="514400" y="156489"/>
                  </a:lnTo>
                  <a:lnTo>
                    <a:pt x="528269" y="144589"/>
                  </a:lnTo>
                  <a:lnTo>
                    <a:pt x="558812" y="99009"/>
                  </a:lnTo>
                  <a:lnTo>
                    <a:pt x="563486" y="82435"/>
                  </a:lnTo>
                  <a:lnTo>
                    <a:pt x="562089" y="94449"/>
                  </a:lnTo>
                  <a:lnTo>
                    <a:pt x="537375" y="139471"/>
                  </a:lnTo>
                  <a:lnTo>
                    <a:pt x="513727" y="161442"/>
                  </a:lnTo>
                  <a:lnTo>
                    <a:pt x="512381" y="163245"/>
                  </a:lnTo>
                  <a:lnTo>
                    <a:pt x="510946" y="165239"/>
                  </a:lnTo>
                  <a:lnTo>
                    <a:pt x="508927" y="170942"/>
                  </a:lnTo>
                  <a:lnTo>
                    <a:pt x="507479" y="173596"/>
                  </a:lnTo>
                  <a:lnTo>
                    <a:pt x="504494" y="178066"/>
                  </a:lnTo>
                  <a:lnTo>
                    <a:pt x="504698" y="178257"/>
                  </a:lnTo>
                  <a:lnTo>
                    <a:pt x="511136" y="175120"/>
                  </a:lnTo>
                  <a:lnTo>
                    <a:pt x="517575" y="171602"/>
                  </a:lnTo>
                  <a:lnTo>
                    <a:pt x="522465" y="166281"/>
                  </a:lnTo>
                  <a:lnTo>
                    <a:pt x="523913" y="168097"/>
                  </a:lnTo>
                  <a:lnTo>
                    <a:pt x="525881" y="166281"/>
                  </a:lnTo>
                  <a:lnTo>
                    <a:pt x="531888" y="160769"/>
                  </a:lnTo>
                  <a:lnTo>
                    <a:pt x="533247" y="159537"/>
                  </a:lnTo>
                  <a:lnTo>
                    <a:pt x="525259" y="160769"/>
                  </a:lnTo>
                  <a:lnTo>
                    <a:pt x="524789" y="160108"/>
                  </a:lnTo>
                  <a:lnTo>
                    <a:pt x="531990" y="159346"/>
                  </a:lnTo>
                  <a:lnTo>
                    <a:pt x="537946" y="155638"/>
                  </a:lnTo>
                  <a:lnTo>
                    <a:pt x="541147" y="151650"/>
                  </a:lnTo>
                  <a:lnTo>
                    <a:pt x="542366" y="150139"/>
                  </a:lnTo>
                  <a:lnTo>
                    <a:pt x="540067" y="150139"/>
                  </a:lnTo>
                  <a:lnTo>
                    <a:pt x="537756" y="151180"/>
                  </a:lnTo>
                  <a:lnTo>
                    <a:pt x="535546" y="151371"/>
                  </a:lnTo>
                  <a:lnTo>
                    <a:pt x="534962" y="151371"/>
                  </a:lnTo>
                  <a:lnTo>
                    <a:pt x="532955" y="151650"/>
                  </a:lnTo>
                  <a:lnTo>
                    <a:pt x="532866" y="151371"/>
                  </a:lnTo>
                  <a:lnTo>
                    <a:pt x="532752" y="150990"/>
                  </a:lnTo>
                  <a:lnTo>
                    <a:pt x="536117" y="150609"/>
                  </a:lnTo>
                  <a:lnTo>
                    <a:pt x="539864" y="149364"/>
                  </a:lnTo>
                  <a:lnTo>
                    <a:pt x="542848" y="147764"/>
                  </a:lnTo>
                  <a:lnTo>
                    <a:pt x="546112" y="145948"/>
                  </a:lnTo>
                  <a:lnTo>
                    <a:pt x="547458" y="143865"/>
                  </a:lnTo>
                  <a:lnTo>
                    <a:pt x="553034" y="136931"/>
                  </a:lnTo>
                  <a:lnTo>
                    <a:pt x="556018" y="132461"/>
                  </a:lnTo>
                  <a:lnTo>
                    <a:pt x="556907" y="130937"/>
                  </a:lnTo>
                  <a:lnTo>
                    <a:pt x="558647" y="127990"/>
                  </a:lnTo>
                  <a:lnTo>
                    <a:pt x="558546" y="127431"/>
                  </a:lnTo>
                  <a:lnTo>
                    <a:pt x="557949" y="127990"/>
                  </a:lnTo>
                  <a:lnTo>
                    <a:pt x="557745" y="127990"/>
                  </a:lnTo>
                  <a:lnTo>
                    <a:pt x="555345" y="129032"/>
                  </a:lnTo>
                  <a:lnTo>
                    <a:pt x="553707" y="129984"/>
                  </a:lnTo>
                  <a:lnTo>
                    <a:pt x="550481" y="130556"/>
                  </a:lnTo>
                  <a:lnTo>
                    <a:pt x="550633" y="130556"/>
                  </a:lnTo>
                  <a:lnTo>
                    <a:pt x="549871" y="130937"/>
                  </a:lnTo>
                  <a:lnTo>
                    <a:pt x="549871" y="130276"/>
                  </a:lnTo>
                  <a:lnTo>
                    <a:pt x="553224" y="129324"/>
                  </a:lnTo>
                  <a:lnTo>
                    <a:pt x="556971" y="127431"/>
                  </a:lnTo>
                  <a:lnTo>
                    <a:pt x="563321" y="121818"/>
                  </a:lnTo>
                  <a:lnTo>
                    <a:pt x="564832" y="115455"/>
                  </a:lnTo>
                  <a:lnTo>
                    <a:pt x="566077" y="112890"/>
                  </a:lnTo>
                  <a:lnTo>
                    <a:pt x="567067" y="110883"/>
                  </a:lnTo>
                  <a:lnTo>
                    <a:pt x="568706" y="105283"/>
                  </a:lnTo>
                  <a:lnTo>
                    <a:pt x="565721" y="108318"/>
                  </a:lnTo>
                  <a:lnTo>
                    <a:pt x="562165" y="111747"/>
                  </a:lnTo>
                  <a:lnTo>
                    <a:pt x="557936" y="112890"/>
                  </a:lnTo>
                  <a:lnTo>
                    <a:pt x="564375" y="108610"/>
                  </a:lnTo>
                  <a:lnTo>
                    <a:pt x="570915" y="102527"/>
                  </a:lnTo>
                  <a:lnTo>
                    <a:pt x="571042" y="100723"/>
                  </a:lnTo>
                  <a:lnTo>
                    <a:pt x="571461" y="94780"/>
                  </a:lnTo>
                  <a:lnTo>
                    <a:pt x="571487" y="94449"/>
                  </a:lnTo>
                  <a:lnTo>
                    <a:pt x="569277" y="96951"/>
                  </a:lnTo>
                  <a:lnTo>
                    <a:pt x="569188" y="97116"/>
                  </a:lnTo>
                  <a:lnTo>
                    <a:pt x="568998" y="97269"/>
                  </a:lnTo>
                  <a:lnTo>
                    <a:pt x="567461" y="99009"/>
                  </a:lnTo>
                  <a:lnTo>
                    <a:pt x="565899" y="99847"/>
                  </a:lnTo>
                  <a:lnTo>
                    <a:pt x="568998" y="97269"/>
                  </a:lnTo>
                  <a:lnTo>
                    <a:pt x="569277" y="96951"/>
                  </a:lnTo>
                  <a:lnTo>
                    <a:pt x="572541" y="91401"/>
                  </a:lnTo>
                  <a:lnTo>
                    <a:pt x="572935" y="85712"/>
                  </a:lnTo>
                  <a:lnTo>
                    <a:pt x="573036" y="78143"/>
                  </a:lnTo>
                  <a:close/>
                </a:path>
                <a:path w="2320290" h="582930">
                  <a:moveTo>
                    <a:pt x="574103" y="335902"/>
                  </a:moveTo>
                  <a:lnTo>
                    <a:pt x="565365" y="335902"/>
                  </a:lnTo>
                  <a:lnTo>
                    <a:pt x="564184" y="336080"/>
                  </a:lnTo>
                  <a:lnTo>
                    <a:pt x="563803" y="336080"/>
                  </a:lnTo>
                  <a:lnTo>
                    <a:pt x="562267" y="336461"/>
                  </a:lnTo>
                  <a:lnTo>
                    <a:pt x="562267" y="335902"/>
                  </a:lnTo>
                  <a:lnTo>
                    <a:pt x="544042" y="335902"/>
                  </a:lnTo>
                  <a:lnTo>
                    <a:pt x="543852" y="335902"/>
                  </a:lnTo>
                  <a:lnTo>
                    <a:pt x="543699" y="335711"/>
                  </a:lnTo>
                  <a:lnTo>
                    <a:pt x="543572" y="335521"/>
                  </a:lnTo>
                  <a:lnTo>
                    <a:pt x="564362" y="335521"/>
                  </a:lnTo>
                  <a:lnTo>
                    <a:pt x="562368" y="335902"/>
                  </a:lnTo>
                  <a:lnTo>
                    <a:pt x="565365" y="335902"/>
                  </a:lnTo>
                  <a:lnTo>
                    <a:pt x="567842" y="335521"/>
                  </a:lnTo>
                  <a:lnTo>
                    <a:pt x="564616" y="335521"/>
                  </a:lnTo>
                  <a:lnTo>
                    <a:pt x="569468" y="333616"/>
                  </a:lnTo>
                  <a:lnTo>
                    <a:pt x="568629" y="330771"/>
                  </a:lnTo>
                  <a:lnTo>
                    <a:pt x="568325" y="329730"/>
                  </a:lnTo>
                  <a:lnTo>
                    <a:pt x="568223" y="329336"/>
                  </a:lnTo>
                  <a:lnTo>
                    <a:pt x="566572" y="329057"/>
                  </a:lnTo>
                  <a:lnTo>
                    <a:pt x="542467" y="315379"/>
                  </a:lnTo>
                  <a:lnTo>
                    <a:pt x="534593" y="312140"/>
                  </a:lnTo>
                  <a:lnTo>
                    <a:pt x="526605" y="310997"/>
                  </a:lnTo>
                  <a:lnTo>
                    <a:pt x="516801" y="308063"/>
                  </a:lnTo>
                  <a:lnTo>
                    <a:pt x="504113" y="303314"/>
                  </a:lnTo>
                  <a:lnTo>
                    <a:pt x="499592" y="300736"/>
                  </a:lnTo>
                  <a:lnTo>
                    <a:pt x="494474" y="299313"/>
                  </a:lnTo>
                  <a:lnTo>
                    <a:pt x="493445" y="299034"/>
                  </a:lnTo>
                  <a:lnTo>
                    <a:pt x="490181" y="299313"/>
                  </a:lnTo>
                  <a:lnTo>
                    <a:pt x="487299" y="298640"/>
                  </a:lnTo>
                  <a:lnTo>
                    <a:pt x="525348" y="321437"/>
                  </a:lnTo>
                  <a:lnTo>
                    <a:pt x="551408" y="328676"/>
                  </a:lnTo>
                  <a:lnTo>
                    <a:pt x="547941" y="329057"/>
                  </a:lnTo>
                  <a:lnTo>
                    <a:pt x="538454" y="326872"/>
                  </a:lnTo>
                  <a:lnTo>
                    <a:pt x="532320" y="325462"/>
                  </a:lnTo>
                  <a:lnTo>
                    <a:pt x="528485" y="324116"/>
                  </a:lnTo>
                  <a:lnTo>
                    <a:pt x="528485" y="331482"/>
                  </a:lnTo>
                  <a:lnTo>
                    <a:pt x="528027" y="330771"/>
                  </a:lnTo>
                  <a:lnTo>
                    <a:pt x="527812" y="330390"/>
                  </a:lnTo>
                  <a:lnTo>
                    <a:pt x="527621" y="329730"/>
                  </a:lnTo>
                  <a:lnTo>
                    <a:pt x="527532" y="329336"/>
                  </a:lnTo>
                  <a:lnTo>
                    <a:pt x="527469" y="329057"/>
                  </a:lnTo>
                  <a:lnTo>
                    <a:pt x="527367" y="328676"/>
                  </a:lnTo>
                  <a:lnTo>
                    <a:pt x="527278" y="328295"/>
                  </a:lnTo>
                  <a:lnTo>
                    <a:pt x="526923" y="327228"/>
                  </a:lnTo>
                  <a:lnTo>
                    <a:pt x="526796" y="326872"/>
                  </a:lnTo>
                  <a:lnTo>
                    <a:pt x="527570" y="326872"/>
                  </a:lnTo>
                  <a:lnTo>
                    <a:pt x="528320" y="330390"/>
                  </a:lnTo>
                  <a:lnTo>
                    <a:pt x="528396" y="330771"/>
                  </a:lnTo>
                  <a:lnTo>
                    <a:pt x="528485" y="331482"/>
                  </a:lnTo>
                  <a:lnTo>
                    <a:pt x="528485" y="324116"/>
                  </a:lnTo>
                  <a:lnTo>
                    <a:pt x="520890" y="321437"/>
                  </a:lnTo>
                  <a:lnTo>
                    <a:pt x="517194" y="320128"/>
                  </a:lnTo>
                  <a:lnTo>
                    <a:pt x="514705" y="318960"/>
                  </a:lnTo>
                  <a:lnTo>
                    <a:pt x="514705" y="326263"/>
                  </a:lnTo>
                  <a:lnTo>
                    <a:pt x="514007" y="325069"/>
                  </a:lnTo>
                  <a:lnTo>
                    <a:pt x="514007" y="322211"/>
                  </a:lnTo>
                  <a:lnTo>
                    <a:pt x="513753" y="321437"/>
                  </a:lnTo>
                  <a:lnTo>
                    <a:pt x="514400" y="321437"/>
                  </a:lnTo>
                  <a:lnTo>
                    <a:pt x="514604" y="324700"/>
                  </a:lnTo>
                  <a:lnTo>
                    <a:pt x="514705" y="326263"/>
                  </a:lnTo>
                  <a:lnTo>
                    <a:pt x="514705" y="318960"/>
                  </a:lnTo>
                  <a:lnTo>
                    <a:pt x="502615" y="313245"/>
                  </a:lnTo>
                  <a:lnTo>
                    <a:pt x="488924" y="305104"/>
                  </a:lnTo>
                  <a:lnTo>
                    <a:pt x="491528" y="312712"/>
                  </a:lnTo>
                  <a:lnTo>
                    <a:pt x="493102" y="317754"/>
                  </a:lnTo>
                  <a:lnTo>
                    <a:pt x="493166" y="317931"/>
                  </a:lnTo>
                  <a:lnTo>
                    <a:pt x="496328" y="319455"/>
                  </a:lnTo>
                  <a:lnTo>
                    <a:pt x="506018" y="324700"/>
                  </a:lnTo>
                  <a:lnTo>
                    <a:pt x="510489" y="326580"/>
                  </a:lnTo>
                  <a:lnTo>
                    <a:pt x="511225" y="326872"/>
                  </a:lnTo>
                  <a:lnTo>
                    <a:pt x="514807" y="328104"/>
                  </a:lnTo>
                  <a:lnTo>
                    <a:pt x="515366" y="328295"/>
                  </a:lnTo>
                  <a:lnTo>
                    <a:pt x="514819" y="328295"/>
                  </a:lnTo>
                  <a:lnTo>
                    <a:pt x="514883" y="329336"/>
                  </a:lnTo>
                  <a:lnTo>
                    <a:pt x="515213" y="329336"/>
                  </a:lnTo>
                  <a:lnTo>
                    <a:pt x="522947" y="331622"/>
                  </a:lnTo>
                  <a:lnTo>
                    <a:pt x="528904" y="333209"/>
                  </a:lnTo>
                  <a:lnTo>
                    <a:pt x="528637" y="331901"/>
                  </a:lnTo>
                  <a:lnTo>
                    <a:pt x="529399" y="333336"/>
                  </a:lnTo>
                  <a:lnTo>
                    <a:pt x="528675" y="331901"/>
                  </a:lnTo>
                  <a:lnTo>
                    <a:pt x="540156" y="331901"/>
                  </a:lnTo>
                  <a:lnTo>
                    <a:pt x="540080" y="331622"/>
                  </a:lnTo>
                  <a:lnTo>
                    <a:pt x="539673" y="330771"/>
                  </a:lnTo>
                  <a:lnTo>
                    <a:pt x="540346" y="330771"/>
                  </a:lnTo>
                  <a:lnTo>
                    <a:pt x="542937" y="335254"/>
                  </a:lnTo>
                  <a:lnTo>
                    <a:pt x="541121" y="334187"/>
                  </a:lnTo>
                  <a:lnTo>
                    <a:pt x="540956" y="333806"/>
                  </a:lnTo>
                  <a:lnTo>
                    <a:pt x="540880" y="333616"/>
                  </a:lnTo>
                  <a:lnTo>
                    <a:pt x="540753" y="333336"/>
                  </a:lnTo>
                  <a:lnTo>
                    <a:pt x="529399" y="333336"/>
                  </a:lnTo>
                  <a:lnTo>
                    <a:pt x="528942" y="333336"/>
                  </a:lnTo>
                  <a:lnTo>
                    <a:pt x="529361" y="335254"/>
                  </a:lnTo>
                  <a:lnTo>
                    <a:pt x="529412" y="335521"/>
                  </a:lnTo>
                  <a:lnTo>
                    <a:pt x="530339" y="335521"/>
                  </a:lnTo>
                  <a:lnTo>
                    <a:pt x="537857" y="336270"/>
                  </a:lnTo>
                  <a:lnTo>
                    <a:pt x="544245" y="337527"/>
                  </a:lnTo>
                  <a:lnTo>
                    <a:pt x="545020" y="337527"/>
                  </a:lnTo>
                  <a:lnTo>
                    <a:pt x="569531" y="337527"/>
                  </a:lnTo>
                  <a:lnTo>
                    <a:pt x="572516" y="336461"/>
                  </a:lnTo>
                  <a:lnTo>
                    <a:pt x="574103" y="335902"/>
                  </a:lnTo>
                  <a:close/>
                </a:path>
                <a:path w="2320290" h="582930">
                  <a:moveTo>
                    <a:pt x="574281" y="335521"/>
                  </a:moveTo>
                  <a:lnTo>
                    <a:pt x="572160" y="329336"/>
                  </a:lnTo>
                  <a:lnTo>
                    <a:pt x="570331" y="329730"/>
                  </a:lnTo>
                  <a:lnTo>
                    <a:pt x="570674" y="333336"/>
                  </a:lnTo>
                  <a:lnTo>
                    <a:pt x="570725" y="333806"/>
                  </a:lnTo>
                  <a:lnTo>
                    <a:pt x="567842" y="335521"/>
                  </a:lnTo>
                  <a:lnTo>
                    <a:pt x="574281" y="335521"/>
                  </a:lnTo>
                  <a:close/>
                </a:path>
                <a:path w="2320290" h="582930">
                  <a:moveTo>
                    <a:pt x="595617" y="307682"/>
                  </a:moveTo>
                  <a:lnTo>
                    <a:pt x="594804" y="304165"/>
                  </a:lnTo>
                  <a:lnTo>
                    <a:pt x="594309" y="302069"/>
                  </a:lnTo>
                  <a:lnTo>
                    <a:pt x="594182" y="301599"/>
                  </a:lnTo>
                  <a:lnTo>
                    <a:pt x="594080" y="301218"/>
                  </a:lnTo>
                  <a:lnTo>
                    <a:pt x="592543" y="299885"/>
                  </a:lnTo>
                  <a:lnTo>
                    <a:pt x="591197" y="300545"/>
                  </a:lnTo>
                  <a:lnTo>
                    <a:pt x="592632" y="304723"/>
                  </a:lnTo>
                  <a:lnTo>
                    <a:pt x="592734" y="305015"/>
                  </a:lnTo>
                  <a:lnTo>
                    <a:pt x="588886" y="308241"/>
                  </a:lnTo>
                  <a:lnTo>
                    <a:pt x="588518" y="308241"/>
                  </a:lnTo>
                  <a:lnTo>
                    <a:pt x="584949" y="308914"/>
                  </a:lnTo>
                  <a:lnTo>
                    <a:pt x="586346" y="307873"/>
                  </a:lnTo>
                  <a:lnTo>
                    <a:pt x="587730" y="306819"/>
                  </a:lnTo>
                  <a:lnTo>
                    <a:pt x="589241" y="306057"/>
                  </a:lnTo>
                  <a:lnTo>
                    <a:pt x="591286" y="305015"/>
                  </a:lnTo>
                  <a:lnTo>
                    <a:pt x="590181" y="303174"/>
                  </a:lnTo>
                  <a:lnTo>
                    <a:pt x="590092" y="303022"/>
                  </a:lnTo>
                  <a:lnTo>
                    <a:pt x="589000" y="301218"/>
                  </a:lnTo>
                  <a:lnTo>
                    <a:pt x="588886" y="301015"/>
                  </a:lnTo>
                  <a:lnTo>
                    <a:pt x="589076" y="300837"/>
                  </a:lnTo>
                  <a:lnTo>
                    <a:pt x="584657" y="300837"/>
                  </a:lnTo>
                  <a:lnTo>
                    <a:pt x="580237" y="299605"/>
                  </a:lnTo>
                  <a:lnTo>
                    <a:pt x="576338" y="298462"/>
                  </a:lnTo>
                  <a:lnTo>
                    <a:pt x="569468" y="296367"/>
                  </a:lnTo>
                  <a:lnTo>
                    <a:pt x="558520" y="290385"/>
                  </a:lnTo>
                  <a:lnTo>
                    <a:pt x="552653" y="289915"/>
                  </a:lnTo>
                  <a:lnTo>
                    <a:pt x="545731" y="289433"/>
                  </a:lnTo>
                  <a:lnTo>
                    <a:pt x="539661" y="289826"/>
                  </a:lnTo>
                  <a:lnTo>
                    <a:pt x="532561" y="288772"/>
                  </a:lnTo>
                  <a:lnTo>
                    <a:pt x="525335" y="287489"/>
                  </a:lnTo>
                  <a:lnTo>
                    <a:pt x="518185" y="285851"/>
                  </a:lnTo>
                  <a:lnTo>
                    <a:pt x="511086" y="283997"/>
                  </a:lnTo>
                  <a:lnTo>
                    <a:pt x="504024" y="282016"/>
                  </a:lnTo>
                  <a:lnTo>
                    <a:pt x="505269" y="283057"/>
                  </a:lnTo>
                  <a:lnTo>
                    <a:pt x="544741" y="300101"/>
                  </a:lnTo>
                  <a:lnTo>
                    <a:pt x="562838" y="303174"/>
                  </a:lnTo>
                  <a:lnTo>
                    <a:pt x="571881" y="303022"/>
                  </a:lnTo>
                  <a:lnTo>
                    <a:pt x="571995" y="303682"/>
                  </a:lnTo>
                  <a:lnTo>
                    <a:pt x="570382" y="303682"/>
                  </a:lnTo>
                  <a:lnTo>
                    <a:pt x="568299" y="304139"/>
                  </a:lnTo>
                  <a:lnTo>
                    <a:pt x="568299" y="313372"/>
                  </a:lnTo>
                  <a:lnTo>
                    <a:pt x="567944" y="313372"/>
                  </a:lnTo>
                  <a:lnTo>
                    <a:pt x="567537" y="313372"/>
                  </a:lnTo>
                  <a:lnTo>
                    <a:pt x="567321" y="313169"/>
                  </a:lnTo>
                  <a:lnTo>
                    <a:pt x="567829" y="313283"/>
                  </a:lnTo>
                  <a:lnTo>
                    <a:pt x="568299" y="313372"/>
                  </a:lnTo>
                  <a:lnTo>
                    <a:pt x="568299" y="304139"/>
                  </a:lnTo>
                  <a:lnTo>
                    <a:pt x="565569" y="304736"/>
                  </a:lnTo>
                  <a:lnTo>
                    <a:pt x="565569" y="311492"/>
                  </a:lnTo>
                  <a:lnTo>
                    <a:pt x="564045" y="310908"/>
                  </a:lnTo>
                  <a:lnTo>
                    <a:pt x="563892" y="310908"/>
                  </a:lnTo>
                  <a:lnTo>
                    <a:pt x="562165" y="308914"/>
                  </a:lnTo>
                  <a:lnTo>
                    <a:pt x="561873" y="308622"/>
                  </a:lnTo>
                  <a:lnTo>
                    <a:pt x="561213" y="308241"/>
                  </a:lnTo>
                  <a:lnTo>
                    <a:pt x="561784" y="307873"/>
                  </a:lnTo>
                  <a:lnTo>
                    <a:pt x="565569" y="311492"/>
                  </a:lnTo>
                  <a:lnTo>
                    <a:pt x="565569" y="304736"/>
                  </a:lnTo>
                  <a:lnTo>
                    <a:pt x="564286" y="305015"/>
                  </a:lnTo>
                  <a:lnTo>
                    <a:pt x="555802" y="303872"/>
                  </a:lnTo>
                  <a:lnTo>
                    <a:pt x="554380" y="303682"/>
                  </a:lnTo>
                  <a:lnTo>
                    <a:pt x="548220" y="302641"/>
                  </a:lnTo>
                  <a:lnTo>
                    <a:pt x="538848" y="300837"/>
                  </a:lnTo>
                  <a:lnTo>
                    <a:pt x="533730" y="299554"/>
                  </a:lnTo>
                  <a:lnTo>
                    <a:pt x="533730" y="308241"/>
                  </a:lnTo>
                  <a:lnTo>
                    <a:pt x="533527" y="307924"/>
                  </a:lnTo>
                  <a:lnTo>
                    <a:pt x="532879" y="306819"/>
                  </a:lnTo>
                  <a:lnTo>
                    <a:pt x="532752" y="306628"/>
                  </a:lnTo>
                  <a:lnTo>
                    <a:pt x="532371" y="305015"/>
                  </a:lnTo>
                  <a:lnTo>
                    <a:pt x="532091" y="304165"/>
                  </a:lnTo>
                  <a:lnTo>
                    <a:pt x="531990" y="303872"/>
                  </a:lnTo>
                  <a:lnTo>
                    <a:pt x="532663" y="303872"/>
                  </a:lnTo>
                  <a:lnTo>
                    <a:pt x="533336" y="306628"/>
                  </a:lnTo>
                  <a:lnTo>
                    <a:pt x="533387" y="306819"/>
                  </a:lnTo>
                  <a:lnTo>
                    <a:pt x="533501" y="307289"/>
                  </a:lnTo>
                  <a:lnTo>
                    <a:pt x="533590" y="307682"/>
                  </a:lnTo>
                  <a:lnTo>
                    <a:pt x="533641" y="307873"/>
                  </a:lnTo>
                  <a:lnTo>
                    <a:pt x="533679" y="308051"/>
                  </a:lnTo>
                  <a:lnTo>
                    <a:pt x="533730" y="308241"/>
                  </a:lnTo>
                  <a:lnTo>
                    <a:pt x="533730" y="299554"/>
                  </a:lnTo>
                  <a:lnTo>
                    <a:pt x="530161" y="298640"/>
                  </a:lnTo>
                  <a:lnTo>
                    <a:pt x="521500" y="296062"/>
                  </a:lnTo>
                  <a:lnTo>
                    <a:pt x="512953" y="293230"/>
                  </a:lnTo>
                  <a:lnTo>
                    <a:pt x="513727" y="294855"/>
                  </a:lnTo>
                  <a:lnTo>
                    <a:pt x="511035" y="297129"/>
                  </a:lnTo>
                  <a:lnTo>
                    <a:pt x="504405" y="298640"/>
                  </a:lnTo>
                  <a:lnTo>
                    <a:pt x="503834" y="298831"/>
                  </a:lnTo>
                  <a:lnTo>
                    <a:pt x="503834" y="299415"/>
                  </a:lnTo>
                  <a:lnTo>
                    <a:pt x="509981" y="301599"/>
                  </a:lnTo>
                  <a:lnTo>
                    <a:pt x="515937" y="304165"/>
                  </a:lnTo>
                  <a:lnTo>
                    <a:pt x="525551" y="307098"/>
                  </a:lnTo>
                  <a:lnTo>
                    <a:pt x="530263" y="308622"/>
                  </a:lnTo>
                  <a:lnTo>
                    <a:pt x="533946" y="309143"/>
                  </a:lnTo>
                  <a:lnTo>
                    <a:pt x="533895" y="308914"/>
                  </a:lnTo>
                  <a:lnTo>
                    <a:pt x="533984" y="309143"/>
                  </a:lnTo>
                  <a:lnTo>
                    <a:pt x="534403" y="309194"/>
                  </a:lnTo>
                  <a:lnTo>
                    <a:pt x="534009" y="309194"/>
                  </a:lnTo>
                  <a:lnTo>
                    <a:pt x="534098" y="309765"/>
                  </a:lnTo>
                  <a:lnTo>
                    <a:pt x="540550" y="310908"/>
                  </a:lnTo>
                  <a:lnTo>
                    <a:pt x="545998" y="311492"/>
                  </a:lnTo>
                  <a:lnTo>
                    <a:pt x="546328" y="311492"/>
                  </a:lnTo>
                  <a:lnTo>
                    <a:pt x="544245" y="309473"/>
                  </a:lnTo>
                  <a:lnTo>
                    <a:pt x="542963" y="308241"/>
                  </a:lnTo>
                  <a:lnTo>
                    <a:pt x="541985" y="307289"/>
                  </a:lnTo>
                  <a:lnTo>
                    <a:pt x="542759" y="306057"/>
                  </a:lnTo>
                  <a:lnTo>
                    <a:pt x="544055" y="307873"/>
                  </a:lnTo>
                  <a:lnTo>
                    <a:pt x="544360" y="308241"/>
                  </a:lnTo>
                  <a:lnTo>
                    <a:pt x="546112" y="310248"/>
                  </a:lnTo>
                  <a:lnTo>
                    <a:pt x="548538" y="311492"/>
                  </a:lnTo>
                  <a:lnTo>
                    <a:pt x="550252" y="312432"/>
                  </a:lnTo>
                  <a:lnTo>
                    <a:pt x="555625" y="312712"/>
                  </a:lnTo>
                  <a:lnTo>
                    <a:pt x="558126" y="312902"/>
                  </a:lnTo>
                  <a:lnTo>
                    <a:pt x="562673" y="312902"/>
                  </a:lnTo>
                  <a:lnTo>
                    <a:pt x="564007" y="312712"/>
                  </a:lnTo>
                  <a:lnTo>
                    <a:pt x="565124" y="312712"/>
                  </a:lnTo>
                  <a:lnTo>
                    <a:pt x="567309" y="313169"/>
                  </a:lnTo>
                  <a:lnTo>
                    <a:pt x="567931" y="313753"/>
                  </a:lnTo>
                  <a:lnTo>
                    <a:pt x="575818" y="313372"/>
                  </a:lnTo>
                  <a:lnTo>
                    <a:pt x="587006" y="310908"/>
                  </a:lnTo>
                  <a:lnTo>
                    <a:pt x="587197" y="310908"/>
                  </a:lnTo>
                  <a:lnTo>
                    <a:pt x="592391" y="308914"/>
                  </a:lnTo>
                  <a:lnTo>
                    <a:pt x="595617" y="307682"/>
                  </a:lnTo>
                  <a:close/>
                </a:path>
                <a:path w="2320290" h="582930">
                  <a:moveTo>
                    <a:pt x="598982" y="102146"/>
                  </a:moveTo>
                  <a:lnTo>
                    <a:pt x="595325" y="96735"/>
                  </a:lnTo>
                  <a:lnTo>
                    <a:pt x="593407" y="93789"/>
                  </a:lnTo>
                  <a:lnTo>
                    <a:pt x="589851" y="92735"/>
                  </a:lnTo>
                  <a:lnTo>
                    <a:pt x="586778" y="94640"/>
                  </a:lnTo>
                  <a:lnTo>
                    <a:pt x="586295" y="95300"/>
                  </a:lnTo>
                  <a:lnTo>
                    <a:pt x="589280" y="95491"/>
                  </a:lnTo>
                  <a:lnTo>
                    <a:pt x="593979" y="97396"/>
                  </a:lnTo>
                  <a:lnTo>
                    <a:pt x="595909" y="104051"/>
                  </a:lnTo>
                  <a:lnTo>
                    <a:pt x="595985" y="104368"/>
                  </a:lnTo>
                  <a:lnTo>
                    <a:pt x="594652" y="108419"/>
                  </a:lnTo>
                  <a:lnTo>
                    <a:pt x="594207" y="104368"/>
                  </a:lnTo>
                  <a:lnTo>
                    <a:pt x="594182" y="104051"/>
                  </a:lnTo>
                  <a:lnTo>
                    <a:pt x="593686" y="101295"/>
                  </a:lnTo>
                  <a:lnTo>
                    <a:pt x="590334" y="96342"/>
                  </a:lnTo>
                  <a:lnTo>
                    <a:pt x="588886" y="96901"/>
                  </a:lnTo>
                  <a:lnTo>
                    <a:pt x="588886" y="111556"/>
                  </a:lnTo>
                  <a:lnTo>
                    <a:pt x="588886" y="112128"/>
                  </a:lnTo>
                  <a:lnTo>
                    <a:pt x="587997" y="115925"/>
                  </a:lnTo>
                  <a:lnTo>
                    <a:pt x="588124" y="111556"/>
                  </a:lnTo>
                  <a:lnTo>
                    <a:pt x="588886" y="111556"/>
                  </a:lnTo>
                  <a:lnTo>
                    <a:pt x="588886" y="96901"/>
                  </a:lnTo>
                  <a:lnTo>
                    <a:pt x="587057" y="97586"/>
                  </a:lnTo>
                  <a:lnTo>
                    <a:pt x="585114" y="104051"/>
                  </a:lnTo>
                  <a:lnTo>
                    <a:pt x="585012" y="104368"/>
                  </a:lnTo>
                  <a:lnTo>
                    <a:pt x="558520" y="136283"/>
                  </a:lnTo>
                  <a:lnTo>
                    <a:pt x="553910" y="140906"/>
                  </a:lnTo>
                  <a:lnTo>
                    <a:pt x="551599" y="143383"/>
                  </a:lnTo>
                  <a:lnTo>
                    <a:pt x="549478" y="146799"/>
                  </a:lnTo>
                  <a:lnTo>
                    <a:pt x="547166" y="149466"/>
                  </a:lnTo>
                  <a:lnTo>
                    <a:pt x="541820" y="155232"/>
                  </a:lnTo>
                  <a:lnTo>
                    <a:pt x="536282" y="160845"/>
                  </a:lnTo>
                  <a:lnTo>
                    <a:pt x="530542" y="166281"/>
                  </a:lnTo>
                  <a:lnTo>
                    <a:pt x="524586" y="171513"/>
                  </a:lnTo>
                  <a:lnTo>
                    <a:pt x="525386" y="173228"/>
                  </a:lnTo>
                  <a:lnTo>
                    <a:pt x="525513" y="173494"/>
                  </a:lnTo>
                  <a:lnTo>
                    <a:pt x="525602" y="174739"/>
                  </a:lnTo>
                  <a:lnTo>
                    <a:pt x="525259" y="176644"/>
                  </a:lnTo>
                  <a:lnTo>
                    <a:pt x="525551" y="179120"/>
                  </a:lnTo>
                  <a:lnTo>
                    <a:pt x="525449" y="179870"/>
                  </a:lnTo>
                  <a:lnTo>
                    <a:pt x="526135" y="179679"/>
                  </a:lnTo>
                  <a:lnTo>
                    <a:pt x="527850" y="179120"/>
                  </a:lnTo>
                  <a:lnTo>
                    <a:pt x="531888" y="176644"/>
                  </a:lnTo>
                  <a:lnTo>
                    <a:pt x="533717" y="175602"/>
                  </a:lnTo>
                  <a:lnTo>
                    <a:pt x="571233" y="143979"/>
                  </a:lnTo>
                  <a:lnTo>
                    <a:pt x="587006" y="120167"/>
                  </a:lnTo>
                  <a:lnTo>
                    <a:pt x="586854" y="120853"/>
                  </a:lnTo>
                  <a:lnTo>
                    <a:pt x="562940" y="156070"/>
                  </a:lnTo>
                  <a:lnTo>
                    <a:pt x="531609" y="180822"/>
                  </a:lnTo>
                  <a:lnTo>
                    <a:pt x="525843" y="183489"/>
                  </a:lnTo>
                  <a:lnTo>
                    <a:pt x="523633" y="185674"/>
                  </a:lnTo>
                  <a:lnTo>
                    <a:pt x="522097" y="193560"/>
                  </a:lnTo>
                  <a:lnTo>
                    <a:pt x="520065" y="195554"/>
                  </a:lnTo>
                  <a:lnTo>
                    <a:pt x="530466" y="191312"/>
                  </a:lnTo>
                  <a:lnTo>
                    <a:pt x="540537" y="186296"/>
                  </a:lnTo>
                  <a:lnTo>
                    <a:pt x="550189" y="180517"/>
                  </a:lnTo>
                  <a:lnTo>
                    <a:pt x="558228" y="174739"/>
                  </a:lnTo>
                  <a:lnTo>
                    <a:pt x="559282" y="173977"/>
                  </a:lnTo>
                  <a:lnTo>
                    <a:pt x="556691" y="173697"/>
                  </a:lnTo>
                  <a:lnTo>
                    <a:pt x="553999" y="174371"/>
                  </a:lnTo>
                  <a:lnTo>
                    <a:pt x="551408" y="174548"/>
                  </a:lnTo>
                  <a:lnTo>
                    <a:pt x="551014" y="174548"/>
                  </a:lnTo>
                  <a:lnTo>
                    <a:pt x="550062" y="174739"/>
                  </a:lnTo>
                  <a:lnTo>
                    <a:pt x="550151" y="174180"/>
                  </a:lnTo>
                  <a:lnTo>
                    <a:pt x="557364" y="173228"/>
                  </a:lnTo>
                  <a:lnTo>
                    <a:pt x="562165" y="171894"/>
                  </a:lnTo>
                  <a:lnTo>
                    <a:pt x="570725" y="164007"/>
                  </a:lnTo>
                  <a:lnTo>
                    <a:pt x="573519" y="160489"/>
                  </a:lnTo>
                  <a:lnTo>
                    <a:pt x="574954" y="158965"/>
                  </a:lnTo>
                  <a:lnTo>
                    <a:pt x="576491" y="157353"/>
                  </a:lnTo>
                  <a:lnTo>
                    <a:pt x="568617" y="158965"/>
                  </a:lnTo>
                  <a:lnTo>
                    <a:pt x="568413" y="158203"/>
                  </a:lnTo>
                  <a:lnTo>
                    <a:pt x="574179" y="157162"/>
                  </a:lnTo>
                  <a:lnTo>
                    <a:pt x="578599" y="154698"/>
                  </a:lnTo>
                  <a:lnTo>
                    <a:pt x="582066" y="150139"/>
                  </a:lnTo>
                  <a:lnTo>
                    <a:pt x="584377" y="147180"/>
                  </a:lnTo>
                  <a:lnTo>
                    <a:pt x="586079" y="143979"/>
                  </a:lnTo>
                  <a:lnTo>
                    <a:pt x="586193" y="143764"/>
                  </a:lnTo>
                  <a:lnTo>
                    <a:pt x="586320" y="143573"/>
                  </a:lnTo>
                  <a:lnTo>
                    <a:pt x="588213" y="140639"/>
                  </a:lnTo>
                  <a:lnTo>
                    <a:pt x="579475" y="143573"/>
                  </a:lnTo>
                  <a:lnTo>
                    <a:pt x="585724" y="140347"/>
                  </a:lnTo>
                  <a:lnTo>
                    <a:pt x="591680" y="137591"/>
                  </a:lnTo>
                  <a:lnTo>
                    <a:pt x="592213" y="134556"/>
                  </a:lnTo>
                  <a:lnTo>
                    <a:pt x="592823" y="131127"/>
                  </a:lnTo>
                  <a:lnTo>
                    <a:pt x="592924" y="130556"/>
                  </a:lnTo>
                  <a:lnTo>
                    <a:pt x="593026" y="129984"/>
                  </a:lnTo>
                  <a:lnTo>
                    <a:pt x="590423" y="131889"/>
                  </a:lnTo>
                  <a:lnTo>
                    <a:pt x="587540" y="133591"/>
                  </a:lnTo>
                  <a:lnTo>
                    <a:pt x="584250" y="134378"/>
                  </a:lnTo>
                  <a:lnTo>
                    <a:pt x="583984" y="134556"/>
                  </a:lnTo>
                  <a:lnTo>
                    <a:pt x="585901" y="133032"/>
                  </a:lnTo>
                  <a:lnTo>
                    <a:pt x="588124" y="132181"/>
                  </a:lnTo>
                  <a:lnTo>
                    <a:pt x="590042" y="130556"/>
                  </a:lnTo>
                  <a:lnTo>
                    <a:pt x="594461" y="126949"/>
                  </a:lnTo>
                  <a:lnTo>
                    <a:pt x="595134" y="124764"/>
                  </a:lnTo>
                  <a:lnTo>
                    <a:pt x="596290" y="119341"/>
                  </a:lnTo>
                  <a:lnTo>
                    <a:pt x="597636" y="113169"/>
                  </a:lnTo>
                  <a:lnTo>
                    <a:pt x="597763" y="112128"/>
                  </a:lnTo>
                  <a:lnTo>
                    <a:pt x="597852" y="111366"/>
                  </a:lnTo>
                  <a:lnTo>
                    <a:pt x="598220" y="108419"/>
                  </a:lnTo>
                  <a:lnTo>
                    <a:pt x="598982" y="102146"/>
                  </a:lnTo>
                  <a:close/>
                </a:path>
                <a:path w="2320290" h="582930">
                  <a:moveTo>
                    <a:pt x="608685" y="267766"/>
                  </a:moveTo>
                  <a:lnTo>
                    <a:pt x="604647" y="267385"/>
                  </a:lnTo>
                  <a:lnTo>
                    <a:pt x="605802" y="271475"/>
                  </a:lnTo>
                  <a:lnTo>
                    <a:pt x="603885" y="275653"/>
                  </a:lnTo>
                  <a:lnTo>
                    <a:pt x="599846" y="277177"/>
                  </a:lnTo>
                  <a:lnTo>
                    <a:pt x="602145" y="274802"/>
                  </a:lnTo>
                  <a:lnTo>
                    <a:pt x="604647" y="271373"/>
                  </a:lnTo>
                  <a:lnTo>
                    <a:pt x="602145" y="268147"/>
                  </a:lnTo>
                  <a:lnTo>
                    <a:pt x="594753" y="269570"/>
                  </a:lnTo>
                  <a:lnTo>
                    <a:pt x="587248" y="268147"/>
                  </a:lnTo>
                  <a:lnTo>
                    <a:pt x="574662" y="266052"/>
                  </a:lnTo>
                  <a:lnTo>
                    <a:pt x="565150" y="263017"/>
                  </a:lnTo>
                  <a:lnTo>
                    <a:pt x="553808" y="263017"/>
                  </a:lnTo>
                  <a:lnTo>
                    <a:pt x="545630" y="264731"/>
                  </a:lnTo>
                  <a:lnTo>
                    <a:pt x="534682" y="265010"/>
                  </a:lnTo>
                  <a:lnTo>
                    <a:pt x="526999" y="264541"/>
                  </a:lnTo>
                  <a:lnTo>
                    <a:pt x="530644" y="267106"/>
                  </a:lnTo>
                  <a:lnTo>
                    <a:pt x="531025" y="267576"/>
                  </a:lnTo>
                  <a:lnTo>
                    <a:pt x="528142" y="269951"/>
                  </a:lnTo>
                  <a:lnTo>
                    <a:pt x="527570" y="270903"/>
                  </a:lnTo>
                  <a:lnTo>
                    <a:pt x="563511" y="275463"/>
                  </a:lnTo>
                  <a:lnTo>
                    <a:pt x="564184" y="275844"/>
                  </a:lnTo>
                  <a:lnTo>
                    <a:pt x="571881" y="276123"/>
                  </a:lnTo>
                  <a:lnTo>
                    <a:pt x="578993" y="275932"/>
                  </a:lnTo>
                  <a:lnTo>
                    <a:pt x="585812" y="274421"/>
                  </a:lnTo>
                  <a:lnTo>
                    <a:pt x="586295" y="274993"/>
                  </a:lnTo>
                  <a:lnTo>
                    <a:pt x="580339" y="276313"/>
                  </a:lnTo>
                  <a:lnTo>
                    <a:pt x="568223" y="277533"/>
                  </a:lnTo>
                  <a:lnTo>
                    <a:pt x="557212" y="277634"/>
                  </a:lnTo>
                  <a:lnTo>
                    <a:pt x="546176" y="277152"/>
                  </a:lnTo>
                  <a:lnTo>
                    <a:pt x="532472" y="276034"/>
                  </a:lnTo>
                  <a:lnTo>
                    <a:pt x="525741" y="274332"/>
                  </a:lnTo>
                  <a:lnTo>
                    <a:pt x="521322" y="274612"/>
                  </a:lnTo>
                  <a:lnTo>
                    <a:pt x="517956" y="276313"/>
                  </a:lnTo>
                  <a:lnTo>
                    <a:pt x="512572" y="277837"/>
                  </a:lnTo>
                  <a:lnTo>
                    <a:pt x="508825" y="278599"/>
                  </a:lnTo>
                  <a:lnTo>
                    <a:pt x="504977" y="278892"/>
                  </a:lnTo>
                  <a:lnTo>
                    <a:pt x="511517" y="280974"/>
                  </a:lnTo>
                  <a:lnTo>
                    <a:pt x="520534" y="283171"/>
                  </a:lnTo>
                  <a:lnTo>
                    <a:pt x="529691" y="285115"/>
                  </a:lnTo>
                  <a:lnTo>
                    <a:pt x="538937" y="286397"/>
                  </a:lnTo>
                  <a:lnTo>
                    <a:pt x="548233" y="286677"/>
                  </a:lnTo>
                  <a:lnTo>
                    <a:pt x="545452" y="283921"/>
                  </a:lnTo>
                  <a:lnTo>
                    <a:pt x="542950" y="280682"/>
                  </a:lnTo>
                  <a:lnTo>
                    <a:pt x="543331" y="280022"/>
                  </a:lnTo>
                  <a:lnTo>
                    <a:pt x="544766" y="281927"/>
                  </a:lnTo>
                  <a:lnTo>
                    <a:pt x="549579" y="286397"/>
                  </a:lnTo>
                  <a:lnTo>
                    <a:pt x="551789" y="286867"/>
                  </a:lnTo>
                  <a:lnTo>
                    <a:pt x="551789" y="286486"/>
                  </a:lnTo>
                  <a:lnTo>
                    <a:pt x="568121" y="286486"/>
                  </a:lnTo>
                  <a:lnTo>
                    <a:pt x="563714" y="283057"/>
                  </a:lnTo>
                  <a:lnTo>
                    <a:pt x="561492" y="279641"/>
                  </a:lnTo>
                  <a:lnTo>
                    <a:pt x="563219" y="281076"/>
                  </a:lnTo>
                  <a:lnTo>
                    <a:pt x="564476" y="282689"/>
                  </a:lnTo>
                  <a:lnTo>
                    <a:pt x="570623" y="286207"/>
                  </a:lnTo>
                  <a:lnTo>
                    <a:pt x="573316" y="286296"/>
                  </a:lnTo>
                  <a:lnTo>
                    <a:pt x="580999" y="285534"/>
                  </a:lnTo>
                  <a:lnTo>
                    <a:pt x="583895" y="284772"/>
                  </a:lnTo>
                  <a:lnTo>
                    <a:pt x="586778" y="284391"/>
                  </a:lnTo>
                  <a:lnTo>
                    <a:pt x="581685" y="282016"/>
                  </a:lnTo>
                  <a:lnTo>
                    <a:pt x="578700" y="279361"/>
                  </a:lnTo>
                  <a:lnTo>
                    <a:pt x="580047" y="279933"/>
                  </a:lnTo>
                  <a:lnTo>
                    <a:pt x="580999" y="280784"/>
                  </a:lnTo>
                  <a:lnTo>
                    <a:pt x="584377" y="282117"/>
                  </a:lnTo>
                  <a:lnTo>
                    <a:pt x="587641" y="282968"/>
                  </a:lnTo>
                  <a:lnTo>
                    <a:pt x="594461" y="283159"/>
                  </a:lnTo>
                  <a:lnTo>
                    <a:pt x="604075" y="278409"/>
                  </a:lnTo>
                  <a:lnTo>
                    <a:pt x="608203" y="271856"/>
                  </a:lnTo>
                  <a:lnTo>
                    <a:pt x="608685" y="267766"/>
                  </a:lnTo>
                  <a:close/>
                </a:path>
                <a:path w="2320290" h="582930">
                  <a:moveTo>
                    <a:pt x="613676" y="150266"/>
                  </a:moveTo>
                  <a:lnTo>
                    <a:pt x="612432" y="143865"/>
                  </a:lnTo>
                  <a:lnTo>
                    <a:pt x="610997" y="141109"/>
                  </a:lnTo>
                  <a:lnTo>
                    <a:pt x="606386" y="140436"/>
                  </a:lnTo>
                  <a:lnTo>
                    <a:pt x="605802" y="143764"/>
                  </a:lnTo>
                  <a:lnTo>
                    <a:pt x="611949" y="144335"/>
                  </a:lnTo>
                  <a:lnTo>
                    <a:pt x="612533" y="151841"/>
                  </a:lnTo>
                  <a:lnTo>
                    <a:pt x="610031" y="156121"/>
                  </a:lnTo>
                  <a:lnTo>
                    <a:pt x="610323" y="153174"/>
                  </a:lnTo>
                  <a:lnTo>
                    <a:pt x="611187" y="148323"/>
                  </a:lnTo>
                  <a:lnTo>
                    <a:pt x="604837" y="144716"/>
                  </a:lnTo>
                  <a:lnTo>
                    <a:pt x="604837" y="146900"/>
                  </a:lnTo>
                  <a:lnTo>
                    <a:pt x="603402" y="148805"/>
                  </a:lnTo>
                  <a:lnTo>
                    <a:pt x="596874" y="155003"/>
                  </a:lnTo>
                  <a:lnTo>
                    <a:pt x="596874" y="179425"/>
                  </a:lnTo>
                  <a:lnTo>
                    <a:pt x="593598" y="180060"/>
                  </a:lnTo>
                  <a:lnTo>
                    <a:pt x="589648" y="179590"/>
                  </a:lnTo>
                  <a:lnTo>
                    <a:pt x="596874" y="179425"/>
                  </a:lnTo>
                  <a:lnTo>
                    <a:pt x="596874" y="155003"/>
                  </a:lnTo>
                  <a:lnTo>
                    <a:pt x="595223" y="156565"/>
                  </a:lnTo>
                  <a:lnTo>
                    <a:pt x="585025" y="162991"/>
                  </a:lnTo>
                  <a:lnTo>
                    <a:pt x="574243" y="168694"/>
                  </a:lnTo>
                  <a:lnTo>
                    <a:pt x="564286" y="174269"/>
                  </a:lnTo>
                  <a:lnTo>
                    <a:pt x="561301" y="176161"/>
                  </a:lnTo>
                  <a:lnTo>
                    <a:pt x="558317" y="178930"/>
                  </a:lnTo>
                  <a:lnTo>
                    <a:pt x="549617" y="184746"/>
                  </a:lnTo>
                  <a:lnTo>
                    <a:pt x="543623" y="188264"/>
                  </a:lnTo>
                  <a:lnTo>
                    <a:pt x="537476" y="191516"/>
                  </a:lnTo>
                  <a:lnTo>
                    <a:pt x="527570" y="196215"/>
                  </a:lnTo>
                  <a:lnTo>
                    <a:pt x="519493" y="198678"/>
                  </a:lnTo>
                  <a:lnTo>
                    <a:pt x="515353" y="201536"/>
                  </a:lnTo>
                  <a:lnTo>
                    <a:pt x="512762" y="206387"/>
                  </a:lnTo>
                  <a:lnTo>
                    <a:pt x="510946" y="207518"/>
                  </a:lnTo>
                  <a:lnTo>
                    <a:pt x="534593" y="201726"/>
                  </a:lnTo>
                  <a:lnTo>
                    <a:pt x="535165" y="202107"/>
                  </a:lnTo>
                  <a:lnTo>
                    <a:pt x="534200" y="204101"/>
                  </a:lnTo>
                  <a:lnTo>
                    <a:pt x="535254" y="203822"/>
                  </a:lnTo>
                  <a:lnTo>
                    <a:pt x="577684" y="181864"/>
                  </a:lnTo>
                  <a:lnTo>
                    <a:pt x="594842" y="164769"/>
                  </a:lnTo>
                  <a:lnTo>
                    <a:pt x="592251" y="170942"/>
                  </a:lnTo>
                  <a:lnTo>
                    <a:pt x="559219" y="196088"/>
                  </a:lnTo>
                  <a:lnTo>
                    <a:pt x="534771" y="207721"/>
                  </a:lnTo>
                  <a:lnTo>
                    <a:pt x="533908" y="211416"/>
                  </a:lnTo>
                  <a:lnTo>
                    <a:pt x="530745" y="218071"/>
                  </a:lnTo>
                  <a:lnTo>
                    <a:pt x="540778" y="215341"/>
                  </a:lnTo>
                  <a:lnTo>
                    <a:pt x="550545" y="211709"/>
                  </a:lnTo>
                  <a:lnTo>
                    <a:pt x="560019" y="207352"/>
                  </a:lnTo>
                  <a:lnTo>
                    <a:pt x="569188" y="202488"/>
                  </a:lnTo>
                  <a:lnTo>
                    <a:pt x="563511" y="201345"/>
                  </a:lnTo>
                  <a:lnTo>
                    <a:pt x="561492" y="200304"/>
                  </a:lnTo>
                  <a:lnTo>
                    <a:pt x="568274" y="200875"/>
                  </a:lnTo>
                  <a:lnTo>
                    <a:pt x="574306" y="198843"/>
                  </a:lnTo>
                  <a:lnTo>
                    <a:pt x="579793" y="195186"/>
                  </a:lnTo>
                  <a:lnTo>
                    <a:pt x="584949" y="190893"/>
                  </a:lnTo>
                  <a:lnTo>
                    <a:pt x="582345" y="191655"/>
                  </a:lnTo>
                  <a:lnTo>
                    <a:pt x="577062" y="191655"/>
                  </a:lnTo>
                  <a:lnTo>
                    <a:pt x="575818" y="191935"/>
                  </a:lnTo>
                  <a:lnTo>
                    <a:pt x="575818" y="191274"/>
                  </a:lnTo>
                  <a:lnTo>
                    <a:pt x="579475" y="191185"/>
                  </a:lnTo>
                  <a:lnTo>
                    <a:pt x="583031" y="190233"/>
                  </a:lnTo>
                  <a:lnTo>
                    <a:pt x="591096" y="186715"/>
                  </a:lnTo>
                  <a:lnTo>
                    <a:pt x="593979" y="182918"/>
                  </a:lnTo>
                  <a:lnTo>
                    <a:pt x="597344" y="179412"/>
                  </a:lnTo>
                  <a:lnTo>
                    <a:pt x="612152" y="157314"/>
                  </a:lnTo>
                  <a:lnTo>
                    <a:pt x="613676" y="150266"/>
                  </a:lnTo>
                  <a:close/>
                </a:path>
                <a:path w="2320290" h="582930">
                  <a:moveTo>
                    <a:pt x="619544" y="230809"/>
                  </a:moveTo>
                  <a:lnTo>
                    <a:pt x="614641" y="228053"/>
                  </a:lnTo>
                  <a:lnTo>
                    <a:pt x="612241" y="228993"/>
                  </a:lnTo>
                  <a:lnTo>
                    <a:pt x="614451" y="230327"/>
                  </a:lnTo>
                  <a:lnTo>
                    <a:pt x="615315" y="234988"/>
                  </a:lnTo>
                  <a:lnTo>
                    <a:pt x="614362" y="237642"/>
                  </a:lnTo>
                  <a:lnTo>
                    <a:pt x="612051" y="239636"/>
                  </a:lnTo>
                  <a:lnTo>
                    <a:pt x="611860" y="238594"/>
                  </a:lnTo>
                  <a:lnTo>
                    <a:pt x="613016" y="237553"/>
                  </a:lnTo>
                  <a:lnTo>
                    <a:pt x="613498" y="234988"/>
                  </a:lnTo>
                  <a:lnTo>
                    <a:pt x="613397" y="230898"/>
                  </a:lnTo>
                  <a:lnTo>
                    <a:pt x="610704" y="230708"/>
                  </a:lnTo>
                  <a:lnTo>
                    <a:pt x="603783" y="233083"/>
                  </a:lnTo>
                  <a:lnTo>
                    <a:pt x="592747" y="234810"/>
                  </a:lnTo>
                  <a:lnTo>
                    <a:pt x="583361" y="235394"/>
                  </a:lnTo>
                  <a:lnTo>
                    <a:pt x="574052" y="235762"/>
                  </a:lnTo>
                  <a:lnTo>
                    <a:pt x="564769" y="236512"/>
                  </a:lnTo>
                  <a:lnTo>
                    <a:pt x="560819" y="236982"/>
                  </a:lnTo>
                  <a:lnTo>
                    <a:pt x="555625" y="238887"/>
                  </a:lnTo>
                  <a:lnTo>
                    <a:pt x="546112" y="240588"/>
                  </a:lnTo>
                  <a:lnTo>
                    <a:pt x="535355" y="241922"/>
                  </a:lnTo>
                  <a:lnTo>
                    <a:pt x="532472" y="245249"/>
                  </a:lnTo>
                  <a:lnTo>
                    <a:pt x="529196" y="248094"/>
                  </a:lnTo>
                  <a:lnTo>
                    <a:pt x="525640" y="250659"/>
                  </a:lnTo>
                  <a:lnTo>
                    <a:pt x="536524" y="250367"/>
                  </a:lnTo>
                  <a:lnTo>
                    <a:pt x="547395" y="249745"/>
                  </a:lnTo>
                  <a:lnTo>
                    <a:pt x="591553" y="242519"/>
                  </a:lnTo>
                  <a:lnTo>
                    <a:pt x="598690" y="239826"/>
                  </a:lnTo>
                  <a:lnTo>
                    <a:pt x="599846" y="239737"/>
                  </a:lnTo>
                  <a:lnTo>
                    <a:pt x="555739" y="251548"/>
                  </a:lnTo>
                  <a:lnTo>
                    <a:pt x="519887" y="254660"/>
                  </a:lnTo>
                  <a:lnTo>
                    <a:pt x="517956" y="254076"/>
                  </a:lnTo>
                  <a:lnTo>
                    <a:pt x="511035" y="257124"/>
                  </a:lnTo>
                  <a:lnTo>
                    <a:pt x="511035" y="257606"/>
                  </a:lnTo>
                  <a:lnTo>
                    <a:pt x="514299" y="257416"/>
                  </a:lnTo>
                  <a:lnTo>
                    <a:pt x="517766" y="260451"/>
                  </a:lnTo>
                  <a:lnTo>
                    <a:pt x="525551" y="262356"/>
                  </a:lnTo>
                  <a:lnTo>
                    <a:pt x="533044" y="261493"/>
                  </a:lnTo>
                  <a:lnTo>
                    <a:pt x="538327" y="261975"/>
                  </a:lnTo>
                  <a:lnTo>
                    <a:pt x="555345" y="260832"/>
                  </a:lnTo>
                  <a:lnTo>
                    <a:pt x="551497" y="257606"/>
                  </a:lnTo>
                  <a:lnTo>
                    <a:pt x="550633" y="255790"/>
                  </a:lnTo>
                  <a:lnTo>
                    <a:pt x="552843" y="257886"/>
                  </a:lnTo>
                  <a:lnTo>
                    <a:pt x="555345" y="259689"/>
                  </a:lnTo>
                  <a:lnTo>
                    <a:pt x="561111" y="260350"/>
                  </a:lnTo>
                  <a:lnTo>
                    <a:pt x="568896" y="259308"/>
                  </a:lnTo>
                  <a:lnTo>
                    <a:pt x="572541" y="258559"/>
                  </a:lnTo>
                  <a:lnTo>
                    <a:pt x="572541" y="257975"/>
                  </a:lnTo>
                  <a:lnTo>
                    <a:pt x="569963" y="257416"/>
                  </a:lnTo>
                  <a:lnTo>
                    <a:pt x="567270" y="255790"/>
                  </a:lnTo>
                  <a:lnTo>
                    <a:pt x="565632" y="253606"/>
                  </a:lnTo>
                  <a:lnTo>
                    <a:pt x="566877" y="254000"/>
                  </a:lnTo>
                  <a:lnTo>
                    <a:pt x="567740" y="254939"/>
                  </a:lnTo>
                  <a:lnTo>
                    <a:pt x="571487" y="256552"/>
                  </a:lnTo>
                  <a:lnTo>
                    <a:pt x="576199" y="257416"/>
                  </a:lnTo>
                  <a:lnTo>
                    <a:pt x="583501" y="256552"/>
                  </a:lnTo>
                  <a:lnTo>
                    <a:pt x="588797" y="254000"/>
                  </a:lnTo>
                  <a:lnTo>
                    <a:pt x="593407" y="252844"/>
                  </a:lnTo>
                  <a:lnTo>
                    <a:pt x="593496" y="252285"/>
                  </a:lnTo>
                  <a:lnTo>
                    <a:pt x="593026" y="252374"/>
                  </a:lnTo>
                  <a:lnTo>
                    <a:pt x="590524" y="251523"/>
                  </a:lnTo>
                  <a:lnTo>
                    <a:pt x="587933" y="251231"/>
                  </a:lnTo>
                  <a:lnTo>
                    <a:pt x="586384" y="249516"/>
                  </a:lnTo>
                  <a:lnTo>
                    <a:pt x="586676" y="249516"/>
                  </a:lnTo>
                  <a:lnTo>
                    <a:pt x="590143" y="250659"/>
                  </a:lnTo>
                  <a:lnTo>
                    <a:pt x="594080" y="251421"/>
                  </a:lnTo>
                  <a:lnTo>
                    <a:pt x="601662" y="250190"/>
                  </a:lnTo>
                  <a:lnTo>
                    <a:pt x="612533" y="242773"/>
                  </a:lnTo>
                  <a:lnTo>
                    <a:pt x="617918" y="235940"/>
                  </a:lnTo>
                  <a:lnTo>
                    <a:pt x="619544" y="230809"/>
                  </a:lnTo>
                  <a:close/>
                </a:path>
                <a:path w="2320290" h="582930">
                  <a:moveTo>
                    <a:pt x="620610" y="193649"/>
                  </a:moveTo>
                  <a:lnTo>
                    <a:pt x="619836" y="189852"/>
                  </a:lnTo>
                  <a:lnTo>
                    <a:pt x="619163" y="186994"/>
                  </a:lnTo>
                  <a:lnTo>
                    <a:pt x="617626" y="186524"/>
                  </a:lnTo>
                  <a:lnTo>
                    <a:pt x="617626" y="194983"/>
                  </a:lnTo>
                  <a:lnTo>
                    <a:pt x="615708" y="197827"/>
                  </a:lnTo>
                  <a:lnTo>
                    <a:pt x="614362" y="200875"/>
                  </a:lnTo>
                  <a:lnTo>
                    <a:pt x="613689" y="200875"/>
                  </a:lnTo>
                  <a:lnTo>
                    <a:pt x="614159" y="200113"/>
                  </a:lnTo>
                  <a:lnTo>
                    <a:pt x="614159" y="199732"/>
                  </a:lnTo>
                  <a:lnTo>
                    <a:pt x="615035" y="196405"/>
                  </a:lnTo>
                  <a:lnTo>
                    <a:pt x="616877" y="193116"/>
                  </a:lnTo>
                  <a:lnTo>
                    <a:pt x="617626" y="194983"/>
                  </a:lnTo>
                  <a:lnTo>
                    <a:pt x="617626" y="186524"/>
                  </a:lnTo>
                  <a:lnTo>
                    <a:pt x="614934" y="185674"/>
                  </a:lnTo>
                  <a:lnTo>
                    <a:pt x="614553" y="188518"/>
                  </a:lnTo>
                  <a:lnTo>
                    <a:pt x="614451" y="189090"/>
                  </a:lnTo>
                  <a:lnTo>
                    <a:pt x="615988" y="190703"/>
                  </a:lnTo>
                  <a:lnTo>
                    <a:pt x="616280" y="191554"/>
                  </a:lnTo>
                  <a:lnTo>
                    <a:pt x="616800" y="192913"/>
                  </a:lnTo>
                  <a:lnTo>
                    <a:pt x="612813" y="190703"/>
                  </a:lnTo>
                  <a:lnTo>
                    <a:pt x="606767" y="195453"/>
                  </a:lnTo>
                  <a:lnTo>
                    <a:pt x="602145" y="196735"/>
                  </a:lnTo>
                  <a:lnTo>
                    <a:pt x="602145" y="203250"/>
                  </a:lnTo>
                  <a:lnTo>
                    <a:pt x="600900" y="204012"/>
                  </a:lnTo>
                  <a:lnTo>
                    <a:pt x="600519" y="204393"/>
                  </a:lnTo>
                  <a:lnTo>
                    <a:pt x="598182" y="206095"/>
                  </a:lnTo>
                  <a:lnTo>
                    <a:pt x="597166" y="206794"/>
                  </a:lnTo>
                  <a:lnTo>
                    <a:pt x="597865" y="206095"/>
                  </a:lnTo>
                  <a:lnTo>
                    <a:pt x="601662" y="202577"/>
                  </a:lnTo>
                  <a:lnTo>
                    <a:pt x="602145" y="203250"/>
                  </a:lnTo>
                  <a:lnTo>
                    <a:pt x="602145" y="196735"/>
                  </a:lnTo>
                  <a:lnTo>
                    <a:pt x="598881" y="197637"/>
                  </a:lnTo>
                  <a:lnTo>
                    <a:pt x="585038" y="202018"/>
                  </a:lnTo>
                  <a:lnTo>
                    <a:pt x="576300" y="203530"/>
                  </a:lnTo>
                  <a:lnTo>
                    <a:pt x="569760" y="206095"/>
                  </a:lnTo>
                  <a:lnTo>
                    <a:pt x="567461" y="206959"/>
                  </a:lnTo>
                  <a:lnTo>
                    <a:pt x="565340" y="208661"/>
                  </a:lnTo>
                  <a:lnTo>
                    <a:pt x="527850" y="222631"/>
                  </a:lnTo>
                  <a:lnTo>
                    <a:pt x="521703" y="229095"/>
                  </a:lnTo>
                  <a:lnTo>
                    <a:pt x="518045" y="231749"/>
                  </a:lnTo>
                  <a:lnTo>
                    <a:pt x="524179" y="230949"/>
                  </a:lnTo>
                  <a:lnTo>
                    <a:pt x="524446" y="230949"/>
                  </a:lnTo>
                  <a:lnTo>
                    <a:pt x="563092" y="221018"/>
                  </a:lnTo>
                  <a:lnTo>
                    <a:pt x="595401" y="208127"/>
                  </a:lnTo>
                  <a:lnTo>
                    <a:pt x="594664" y="208661"/>
                  </a:lnTo>
                  <a:lnTo>
                    <a:pt x="550405" y="227596"/>
                  </a:lnTo>
                  <a:lnTo>
                    <a:pt x="526415" y="234035"/>
                  </a:lnTo>
                  <a:lnTo>
                    <a:pt x="526503" y="234797"/>
                  </a:lnTo>
                  <a:lnTo>
                    <a:pt x="527189" y="234607"/>
                  </a:lnTo>
                  <a:lnTo>
                    <a:pt x="530745" y="235940"/>
                  </a:lnTo>
                  <a:lnTo>
                    <a:pt x="534200" y="236308"/>
                  </a:lnTo>
                  <a:lnTo>
                    <a:pt x="537375" y="237261"/>
                  </a:lnTo>
                  <a:lnTo>
                    <a:pt x="536994" y="238315"/>
                  </a:lnTo>
                  <a:lnTo>
                    <a:pt x="543369" y="237617"/>
                  </a:lnTo>
                  <a:lnTo>
                    <a:pt x="549706" y="236588"/>
                  </a:lnTo>
                  <a:lnTo>
                    <a:pt x="555993" y="235331"/>
                  </a:lnTo>
                  <a:lnTo>
                    <a:pt x="559257" y="234607"/>
                  </a:lnTo>
                  <a:lnTo>
                    <a:pt x="561835" y="234035"/>
                  </a:lnTo>
                  <a:lnTo>
                    <a:pt x="562546" y="234035"/>
                  </a:lnTo>
                  <a:lnTo>
                    <a:pt x="556971" y="232143"/>
                  </a:lnTo>
                  <a:lnTo>
                    <a:pt x="555536" y="230949"/>
                  </a:lnTo>
                  <a:lnTo>
                    <a:pt x="556412" y="230949"/>
                  </a:lnTo>
                  <a:lnTo>
                    <a:pt x="563524" y="232410"/>
                  </a:lnTo>
                  <a:lnTo>
                    <a:pt x="571601" y="230949"/>
                  </a:lnTo>
                  <a:lnTo>
                    <a:pt x="579475" y="227774"/>
                  </a:lnTo>
                  <a:lnTo>
                    <a:pt x="587159" y="224345"/>
                  </a:lnTo>
                  <a:lnTo>
                    <a:pt x="590270" y="222440"/>
                  </a:lnTo>
                  <a:lnTo>
                    <a:pt x="583793" y="222440"/>
                  </a:lnTo>
                  <a:lnTo>
                    <a:pt x="581393" y="221208"/>
                  </a:lnTo>
                  <a:lnTo>
                    <a:pt x="580047" y="221018"/>
                  </a:lnTo>
                  <a:lnTo>
                    <a:pt x="580047" y="220345"/>
                  </a:lnTo>
                  <a:lnTo>
                    <a:pt x="581126" y="221018"/>
                  </a:lnTo>
                  <a:lnTo>
                    <a:pt x="582066" y="221018"/>
                  </a:lnTo>
                  <a:lnTo>
                    <a:pt x="583222" y="221399"/>
                  </a:lnTo>
                  <a:lnTo>
                    <a:pt x="589559" y="221399"/>
                  </a:lnTo>
                  <a:lnTo>
                    <a:pt x="594055" y="220345"/>
                  </a:lnTo>
                  <a:lnTo>
                    <a:pt x="594842" y="220167"/>
                  </a:lnTo>
                  <a:lnTo>
                    <a:pt x="597535" y="219113"/>
                  </a:lnTo>
                  <a:lnTo>
                    <a:pt x="599084" y="217309"/>
                  </a:lnTo>
                  <a:lnTo>
                    <a:pt x="600900" y="216738"/>
                  </a:lnTo>
                  <a:lnTo>
                    <a:pt x="595045" y="215887"/>
                  </a:lnTo>
                  <a:lnTo>
                    <a:pt x="592836" y="214934"/>
                  </a:lnTo>
                  <a:lnTo>
                    <a:pt x="596392" y="215506"/>
                  </a:lnTo>
                  <a:lnTo>
                    <a:pt x="601192" y="215506"/>
                  </a:lnTo>
                  <a:lnTo>
                    <a:pt x="602335" y="214934"/>
                  </a:lnTo>
                  <a:lnTo>
                    <a:pt x="607072" y="212598"/>
                  </a:lnTo>
                  <a:lnTo>
                    <a:pt x="608418" y="211328"/>
                  </a:lnTo>
                  <a:lnTo>
                    <a:pt x="615315" y="204584"/>
                  </a:lnTo>
                  <a:lnTo>
                    <a:pt x="616597" y="202577"/>
                  </a:lnTo>
                  <a:lnTo>
                    <a:pt x="617664" y="200875"/>
                  </a:lnTo>
                  <a:lnTo>
                    <a:pt x="618972" y="198780"/>
                  </a:lnTo>
                  <a:lnTo>
                    <a:pt x="620610" y="193649"/>
                  </a:lnTo>
                  <a:close/>
                </a:path>
                <a:path w="2320290" h="582930">
                  <a:moveTo>
                    <a:pt x="786968" y="362877"/>
                  </a:moveTo>
                  <a:lnTo>
                    <a:pt x="783018" y="347027"/>
                  </a:lnTo>
                  <a:lnTo>
                    <a:pt x="782916" y="346633"/>
                  </a:lnTo>
                  <a:lnTo>
                    <a:pt x="783082" y="346633"/>
                  </a:lnTo>
                  <a:lnTo>
                    <a:pt x="772617" y="336829"/>
                  </a:lnTo>
                  <a:lnTo>
                    <a:pt x="767651" y="335153"/>
                  </a:lnTo>
                  <a:lnTo>
                    <a:pt x="767651" y="363169"/>
                  </a:lnTo>
                  <a:lnTo>
                    <a:pt x="765479" y="371614"/>
                  </a:lnTo>
                  <a:lnTo>
                    <a:pt x="760044" y="376682"/>
                  </a:lnTo>
                  <a:lnTo>
                    <a:pt x="752983" y="379145"/>
                  </a:lnTo>
                  <a:lnTo>
                    <a:pt x="745934" y="379793"/>
                  </a:lnTo>
                  <a:lnTo>
                    <a:pt x="725170" y="379793"/>
                  </a:lnTo>
                  <a:lnTo>
                    <a:pt x="725170" y="346633"/>
                  </a:lnTo>
                  <a:lnTo>
                    <a:pt x="747293" y="346633"/>
                  </a:lnTo>
                  <a:lnTo>
                    <a:pt x="767651" y="363169"/>
                  </a:lnTo>
                  <a:lnTo>
                    <a:pt x="767651" y="335153"/>
                  </a:lnTo>
                  <a:lnTo>
                    <a:pt x="759371" y="332346"/>
                  </a:lnTo>
                  <a:lnTo>
                    <a:pt x="747356" y="331330"/>
                  </a:lnTo>
                  <a:lnTo>
                    <a:pt x="696531" y="331330"/>
                  </a:lnTo>
                  <a:lnTo>
                    <a:pt x="696531" y="346633"/>
                  </a:lnTo>
                  <a:lnTo>
                    <a:pt x="706628" y="346633"/>
                  </a:lnTo>
                  <a:lnTo>
                    <a:pt x="706628" y="417042"/>
                  </a:lnTo>
                  <a:lnTo>
                    <a:pt x="696531" y="417042"/>
                  </a:lnTo>
                  <a:lnTo>
                    <a:pt x="696531" y="432333"/>
                  </a:lnTo>
                  <a:lnTo>
                    <a:pt x="735368" y="432333"/>
                  </a:lnTo>
                  <a:lnTo>
                    <a:pt x="735368" y="417042"/>
                  </a:lnTo>
                  <a:lnTo>
                    <a:pt x="725271" y="417042"/>
                  </a:lnTo>
                  <a:lnTo>
                    <a:pt x="725271" y="395097"/>
                  </a:lnTo>
                  <a:lnTo>
                    <a:pt x="746125" y="395097"/>
                  </a:lnTo>
                  <a:lnTo>
                    <a:pt x="764794" y="392455"/>
                  </a:lnTo>
                  <a:lnTo>
                    <a:pt x="777468" y="385368"/>
                  </a:lnTo>
                  <a:lnTo>
                    <a:pt x="781380" y="379793"/>
                  </a:lnTo>
                  <a:lnTo>
                    <a:pt x="784682" y="375094"/>
                  </a:lnTo>
                  <a:lnTo>
                    <a:pt x="786917" y="363169"/>
                  </a:lnTo>
                  <a:lnTo>
                    <a:pt x="786968" y="362877"/>
                  </a:lnTo>
                  <a:close/>
                </a:path>
                <a:path w="2320290" h="582930">
                  <a:moveTo>
                    <a:pt x="832370" y="186905"/>
                  </a:moveTo>
                  <a:lnTo>
                    <a:pt x="794562" y="186905"/>
                  </a:lnTo>
                  <a:lnTo>
                    <a:pt x="764679" y="263588"/>
                  </a:lnTo>
                  <a:lnTo>
                    <a:pt x="734783" y="186905"/>
                  </a:lnTo>
                  <a:lnTo>
                    <a:pt x="696531" y="186905"/>
                  </a:lnTo>
                  <a:lnTo>
                    <a:pt x="696531" y="202209"/>
                  </a:lnTo>
                  <a:lnTo>
                    <a:pt x="706628" y="202209"/>
                  </a:lnTo>
                  <a:lnTo>
                    <a:pt x="706628" y="272618"/>
                  </a:lnTo>
                  <a:lnTo>
                    <a:pt x="696531" y="272618"/>
                  </a:lnTo>
                  <a:lnTo>
                    <a:pt x="696531" y="287909"/>
                  </a:lnTo>
                  <a:lnTo>
                    <a:pt x="734593" y="287909"/>
                  </a:lnTo>
                  <a:lnTo>
                    <a:pt x="734593" y="272618"/>
                  </a:lnTo>
                  <a:lnTo>
                    <a:pt x="725271" y="272618"/>
                  </a:lnTo>
                  <a:lnTo>
                    <a:pt x="725271" y="211810"/>
                  </a:lnTo>
                  <a:lnTo>
                    <a:pt x="724979" y="207911"/>
                  </a:lnTo>
                  <a:lnTo>
                    <a:pt x="725271" y="207911"/>
                  </a:lnTo>
                  <a:lnTo>
                    <a:pt x="757377" y="287909"/>
                  </a:lnTo>
                  <a:lnTo>
                    <a:pt x="771410" y="287909"/>
                  </a:lnTo>
                  <a:lnTo>
                    <a:pt x="803503" y="207911"/>
                  </a:lnTo>
                  <a:lnTo>
                    <a:pt x="803821" y="207911"/>
                  </a:lnTo>
                  <a:lnTo>
                    <a:pt x="803503" y="211810"/>
                  </a:lnTo>
                  <a:lnTo>
                    <a:pt x="803503" y="272618"/>
                  </a:lnTo>
                  <a:lnTo>
                    <a:pt x="794181" y="272618"/>
                  </a:lnTo>
                  <a:lnTo>
                    <a:pt x="794181" y="287909"/>
                  </a:lnTo>
                  <a:lnTo>
                    <a:pt x="832370" y="287909"/>
                  </a:lnTo>
                  <a:lnTo>
                    <a:pt x="832370" y="272618"/>
                  </a:lnTo>
                  <a:lnTo>
                    <a:pt x="822286" y="272618"/>
                  </a:lnTo>
                  <a:lnTo>
                    <a:pt x="822286" y="202209"/>
                  </a:lnTo>
                  <a:lnTo>
                    <a:pt x="832370" y="202209"/>
                  </a:lnTo>
                  <a:lnTo>
                    <a:pt x="832370" y="186905"/>
                  </a:lnTo>
                  <a:close/>
                </a:path>
                <a:path w="2320290" h="582930">
                  <a:moveTo>
                    <a:pt x="897572" y="381889"/>
                  </a:moveTo>
                  <a:lnTo>
                    <a:pt x="894918" y="369366"/>
                  </a:lnTo>
                  <a:lnTo>
                    <a:pt x="891019" y="351294"/>
                  </a:lnTo>
                  <a:lnTo>
                    <a:pt x="883742" y="343598"/>
                  </a:lnTo>
                  <a:lnTo>
                    <a:pt x="877595" y="337121"/>
                  </a:lnTo>
                  <a:lnTo>
                    <a:pt x="877595" y="381889"/>
                  </a:lnTo>
                  <a:lnTo>
                    <a:pt x="876439" y="394423"/>
                  </a:lnTo>
                  <a:lnTo>
                    <a:pt x="872020" y="406831"/>
                  </a:lnTo>
                  <a:lnTo>
                    <a:pt x="866762" y="412292"/>
                  </a:lnTo>
                  <a:lnTo>
                    <a:pt x="862850" y="416306"/>
                  </a:lnTo>
                  <a:lnTo>
                    <a:pt x="847521" y="420090"/>
                  </a:lnTo>
                  <a:lnTo>
                    <a:pt x="832180" y="416306"/>
                  </a:lnTo>
                  <a:lnTo>
                    <a:pt x="823023" y="406831"/>
                  </a:lnTo>
                  <a:lnTo>
                    <a:pt x="818603" y="394423"/>
                  </a:lnTo>
                  <a:lnTo>
                    <a:pt x="817448" y="381889"/>
                  </a:lnTo>
                  <a:lnTo>
                    <a:pt x="818591" y="369366"/>
                  </a:lnTo>
                  <a:lnTo>
                    <a:pt x="823010" y="356933"/>
                  </a:lnTo>
                  <a:lnTo>
                    <a:pt x="832167" y="347395"/>
                  </a:lnTo>
                  <a:lnTo>
                    <a:pt x="847521" y="343598"/>
                  </a:lnTo>
                  <a:lnTo>
                    <a:pt x="862901" y="347395"/>
                  </a:lnTo>
                  <a:lnTo>
                    <a:pt x="872058" y="356933"/>
                  </a:lnTo>
                  <a:lnTo>
                    <a:pt x="876452" y="369366"/>
                  </a:lnTo>
                  <a:lnTo>
                    <a:pt x="877595" y="381889"/>
                  </a:lnTo>
                  <a:lnTo>
                    <a:pt x="877595" y="337121"/>
                  </a:lnTo>
                  <a:lnTo>
                    <a:pt x="875906" y="335330"/>
                  </a:lnTo>
                  <a:lnTo>
                    <a:pt x="859116" y="329196"/>
                  </a:lnTo>
                  <a:lnTo>
                    <a:pt x="847521" y="328206"/>
                  </a:lnTo>
                  <a:lnTo>
                    <a:pt x="835914" y="329196"/>
                  </a:lnTo>
                  <a:lnTo>
                    <a:pt x="819086" y="335330"/>
                  </a:lnTo>
                  <a:lnTo>
                    <a:pt x="803948" y="351294"/>
                  </a:lnTo>
                  <a:lnTo>
                    <a:pt x="800049" y="369366"/>
                  </a:lnTo>
                  <a:lnTo>
                    <a:pt x="797394" y="381889"/>
                  </a:lnTo>
                  <a:lnTo>
                    <a:pt x="803948" y="412292"/>
                  </a:lnTo>
                  <a:lnTo>
                    <a:pt x="819086" y="428256"/>
                  </a:lnTo>
                  <a:lnTo>
                    <a:pt x="835914" y="434390"/>
                  </a:lnTo>
                  <a:lnTo>
                    <a:pt x="847521" y="435381"/>
                  </a:lnTo>
                  <a:lnTo>
                    <a:pt x="859116" y="434390"/>
                  </a:lnTo>
                  <a:lnTo>
                    <a:pt x="875906" y="428256"/>
                  </a:lnTo>
                  <a:lnTo>
                    <a:pt x="883640" y="420090"/>
                  </a:lnTo>
                  <a:lnTo>
                    <a:pt x="891019" y="412292"/>
                  </a:lnTo>
                  <a:lnTo>
                    <a:pt x="897572" y="381889"/>
                  </a:lnTo>
                  <a:close/>
                </a:path>
                <a:path w="2320290" h="582930">
                  <a:moveTo>
                    <a:pt x="951852" y="186905"/>
                  </a:moveTo>
                  <a:lnTo>
                    <a:pt x="923467" y="186905"/>
                  </a:lnTo>
                  <a:lnTo>
                    <a:pt x="874852" y="260832"/>
                  </a:lnTo>
                  <a:lnTo>
                    <a:pt x="874852" y="202209"/>
                  </a:lnTo>
                  <a:lnTo>
                    <a:pt x="884605" y="202209"/>
                  </a:lnTo>
                  <a:lnTo>
                    <a:pt x="884605" y="186905"/>
                  </a:lnTo>
                  <a:lnTo>
                    <a:pt x="846074" y="186905"/>
                  </a:lnTo>
                  <a:lnTo>
                    <a:pt x="846074" y="202209"/>
                  </a:lnTo>
                  <a:lnTo>
                    <a:pt x="856145" y="202209"/>
                  </a:lnTo>
                  <a:lnTo>
                    <a:pt x="856145" y="272618"/>
                  </a:lnTo>
                  <a:lnTo>
                    <a:pt x="846074" y="272618"/>
                  </a:lnTo>
                  <a:lnTo>
                    <a:pt x="846074" y="287909"/>
                  </a:lnTo>
                  <a:lnTo>
                    <a:pt x="874445" y="287909"/>
                  </a:lnTo>
                  <a:lnTo>
                    <a:pt x="923061" y="213982"/>
                  </a:lnTo>
                  <a:lnTo>
                    <a:pt x="923061" y="272618"/>
                  </a:lnTo>
                  <a:lnTo>
                    <a:pt x="913231" y="272618"/>
                  </a:lnTo>
                  <a:lnTo>
                    <a:pt x="913231" y="287909"/>
                  </a:lnTo>
                  <a:lnTo>
                    <a:pt x="951852" y="287909"/>
                  </a:lnTo>
                  <a:lnTo>
                    <a:pt x="951852" y="272618"/>
                  </a:lnTo>
                  <a:lnTo>
                    <a:pt x="941692" y="272618"/>
                  </a:lnTo>
                  <a:lnTo>
                    <a:pt x="941692" y="202209"/>
                  </a:lnTo>
                  <a:lnTo>
                    <a:pt x="951852" y="202209"/>
                  </a:lnTo>
                  <a:lnTo>
                    <a:pt x="951852" y="186905"/>
                  </a:lnTo>
                  <a:close/>
                </a:path>
                <a:path w="2320290" h="582930">
                  <a:moveTo>
                    <a:pt x="1004976" y="397751"/>
                  </a:moveTo>
                  <a:lnTo>
                    <a:pt x="986434" y="397751"/>
                  </a:lnTo>
                  <a:lnTo>
                    <a:pt x="984694" y="405803"/>
                  </a:lnTo>
                  <a:lnTo>
                    <a:pt x="980160" y="412940"/>
                  </a:lnTo>
                  <a:lnTo>
                    <a:pt x="972553" y="418045"/>
                  </a:lnTo>
                  <a:lnTo>
                    <a:pt x="961605" y="419989"/>
                  </a:lnTo>
                  <a:lnTo>
                    <a:pt x="948918" y="417499"/>
                  </a:lnTo>
                  <a:lnTo>
                    <a:pt x="938949" y="410235"/>
                  </a:lnTo>
                  <a:lnTo>
                    <a:pt x="932421" y="398551"/>
                  </a:lnTo>
                  <a:lnTo>
                    <a:pt x="930084" y="382739"/>
                  </a:lnTo>
                  <a:lnTo>
                    <a:pt x="931506" y="367792"/>
                  </a:lnTo>
                  <a:lnTo>
                    <a:pt x="936345" y="355282"/>
                  </a:lnTo>
                  <a:lnTo>
                    <a:pt x="945451" y="346684"/>
                  </a:lnTo>
                  <a:lnTo>
                    <a:pt x="959675" y="343496"/>
                  </a:lnTo>
                  <a:lnTo>
                    <a:pt x="971765" y="345478"/>
                  </a:lnTo>
                  <a:lnTo>
                    <a:pt x="979830" y="350481"/>
                  </a:lnTo>
                  <a:lnTo>
                    <a:pt x="984529" y="357047"/>
                  </a:lnTo>
                  <a:lnTo>
                    <a:pt x="986523" y="363740"/>
                  </a:lnTo>
                  <a:lnTo>
                    <a:pt x="1001991" y="363740"/>
                  </a:lnTo>
                  <a:lnTo>
                    <a:pt x="1002080" y="331139"/>
                  </a:lnTo>
                  <a:lnTo>
                    <a:pt x="986599" y="331139"/>
                  </a:lnTo>
                  <a:lnTo>
                    <a:pt x="986599" y="339699"/>
                  </a:lnTo>
                  <a:lnTo>
                    <a:pt x="981367" y="334835"/>
                  </a:lnTo>
                  <a:lnTo>
                    <a:pt x="974890" y="331190"/>
                  </a:lnTo>
                  <a:lnTo>
                    <a:pt x="967232" y="328904"/>
                  </a:lnTo>
                  <a:lnTo>
                    <a:pt x="958456" y="328104"/>
                  </a:lnTo>
                  <a:lnTo>
                    <a:pt x="940193" y="330911"/>
                  </a:lnTo>
                  <a:lnTo>
                    <a:pt x="924750" y="340182"/>
                  </a:lnTo>
                  <a:lnTo>
                    <a:pt x="914069" y="357251"/>
                  </a:lnTo>
                  <a:lnTo>
                    <a:pt x="910082" y="383413"/>
                  </a:lnTo>
                  <a:lnTo>
                    <a:pt x="916901" y="413080"/>
                  </a:lnTo>
                  <a:lnTo>
                    <a:pt x="932472" y="428523"/>
                  </a:lnTo>
                  <a:lnTo>
                    <a:pt x="949502" y="434365"/>
                  </a:lnTo>
                  <a:lnTo>
                    <a:pt x="960716" y="435292"/>
                  </a:lnTo>
                  <a:lnTo>
                    <a:pt x="982052" y="431571"/>
                  </a:lnTo>
                  <a:lnTo>
                    <a:pt x="995311" y="422262"/>
                  </a:lnTo>
                  <a:lnTo>
                    <a:pt x="1002322" y="410070"/>
                  </a:lnTo>
                  <a:lnTo>
                    <a:pt x="1004976" y="397751"/>
                  </a:lnTo>
                  <a:close/>
                </a:path>
                <a:path w="2320290" h="582930">
                  <a:moveTo>
                    <a:pt x="1069073" y="186905"/>
                  </a:moveTo>
                  <a:lnTo>
                    <a:pt x="1030211" y="186905"/>
                  </a:lnTo>
                  <a:lnTo>
                    <a:pt x="1030211" y="202209"/>
                  </a:lnTo>
                  <a:lnTo>
                    <a:pt x="1040295" y="202209"/>
                  </a:lnTo>
                  <a:lnTo>
                    <a:pt x="1040295" y="227291"/>
                  </a:lnTo>
                  <a:lnTo>
                    <a:pt x="994257" y="227291"/>
                  </a:lnTo>
                  <a:lnTo>
                    <a:pt x="994257" y="202209"/>
                  </a:lnTo>
                  <a:lnTo>
                    <a:pt x="1004417" y="202209"/>
                  </a:lnTo>
                  <a:lnTo>
                    <a:pt x="1004417" y="186905"/>
                  </a:lnTo>
                  <a:lnTo>
                    <a:pt x="965555" y="186905"/>
                  </a:lnTo>
                  <a:lnTo>
                    <a:pt x="965555" y="202209"/>
                  </a:lnTo>
                  <a:lnTo>
                    <a:pt x="975639" y="202209"/>
                  </a:lnTo>
                  <a:lnTo>
                    <a:pt x="975639" y="272618"/>
                  </a:lnTo>
                  <a:lnTo>
                    <a:pt x="965555" y="272618"/>
                  </a:lnTo>
                  <a:lnTo>
                    <a:pt x="965555" y="287909"/>
                  </a:lnTo>
                  <a:lnTo>
                    <a:pt x="1004417" y="287909"/>
                  </a:lnTo>
                  <a:lnTo>
                    <a:pt x="1004417" y="272618"/>
                  </a:lnTo>
                  <a:lnTo>
                    <a:pt x="994257" y="272618"/>
                  </a:lnTo>
                  <a:lnTo>
                    <a:pt x="994257" y="242582"/>
                  </a:lnTo>
                  <a:lnTo>
                    <a:pt x="1040295" y="242582"/>
                  </a:lnTo>
                  <a:lnTo>
                    <a:pt x="1040295" y="272618"/>
                  </a:lnTo>
                  <a:lnTo>
                    <a:pt x="1030211" y="272618"/>
                  </a:lnTo>
                  <a:lnTo>
                    <a:pt x="1030211" y="287909"/>
                  </a:lnTo>
                  <a:lnTo>
                    <a:pt x="1069073" y="287909"/>
                  </a:lnTo>
                  <a:lnTo>
                    <a:pt x="1069073" y="272618"/>
                  </a:lnTo>
                  <a:lnTo>
                    <a:pt x="1059002" y="272618"/>
                  </a:lnTo>
                  <a:lnTo>
                    <a:pt x="1059002" y="202209"/>
                  </a:lnTo>
                  <a:lnTo>
                    <a:pt x="1069073" y="202209"/>
                  </a:lnTo>
                  <a:lnTo>
                    <a:pt x="1069073" y="186905"/>
                  </a:lnTo>
                  <a:close/>
                </a:path>
                <a:path w="2320290" h="582930">
                  <a:moveTo>
                    <a:pt x="1111161" y="397751"/>
                  </a:moveTo>
                  <a:lnTo>
                    <a:pt x="1092619" y="397751"/>
                  </a:lnTo>
                  <a:lnTo>
                    <a:pt x="1090879" y="405803"/>
                  </a:lnTo>
                  <a:lnTo>
                    <a:pt x="1086345" y="412940"/>
                  </a:lnTo>
                  <a:lnTo>
                    <a:pt x="1078725" y="418045"/>
                  </a:lnTo>
                  <a:lnTo>
                    <a:pt x="1067790" y="419989"/>
                  </a:lnTo>
                  <a:lnTo>
                    <a:pt x="1055141" y="417499"/>
                  </a:lnTo>
                  <a:lnTo>
                    <a:pt x="1045159" y="410235"/>
                  </a:lnTo>
                  <a:lnTo>
                    <a:pt x="1038618" y="398551"/>
                  </a:lnTo>
                  <a:lnTo>
                    <a:pt x="1036269" y="382739"/>
                  </a:lnTo>
                  <a:lnTo>
                    <a:pt x="1037691" y="367792"/>
                  </a:lnTo>
                  <a:lnTo>
                    <a:pt x="1042543" y="355282"/>
                  </a:lnTo>
                  <a:lnTo>
                    <a:pt x="1051674" y="346684"/>
                  </a:lnTo>
                  <a:lnTo>
                    <a:pt x="1065936" y="343496"/>
                  </a:lnTo>
                  <a:lnTo>
                    <a:pt x="1078014" y="345478"/>
                  </a:lnTo>
                  <a:lnTo>
                    <a:pt x="1086053" y="350481"/>
                  </a:lnTo>
                  <a:lnTo>
                    <a:pt x="1090726" y="357047"/>
                  </a:lnTo>
                  <a:lnTo>
                    <a:pt x="1092695" y="363740"/>
                  </a:lnTo>
                  <a:lnTo>
                    <a:pt x="1108176" y="363740"/>
                  </a:lnTo>
                  <a:lnTo>
                    <a:pt x="1108265" y="331139"/>
                  </a:lnTo>
                  <a:lnTo>
                    <a:pt x="1092784" y="331139"/>
                  </a:lnTo>
                  <a:lnTo>
                    <a:pt x="1092784" y="339699"/>
                  </a:lnTo>
                  <a:lnTo>
                    <a:pt x="1087577" y="334835"/>
                  </a:lnTo>
                  <a:lnTo>
                    <a:pt x="1081100" y="331190"/>
                  </a:lnTo>
                  <a:lnTo>
                    <a:pt x="1073429" y="328904"/>
                  </a:lnTo>
                  <a:lnTo>
                    <a:pt x="1064641" y="328104"/>
                  </a:lnTo>
                  <a:lnTo>
                    <a:pt x="1046340" y="330911"/>
                  </a:lnTo>
                  <a:lnTo>
                    <a:pt x="1030897" y="340182"/>
                  </a:lnTo>
                  <a:lnTo>
                    <a:pt x="1020241" y="357251"/>
                  </a:lnTo>
                  <a:lnTo>
                    <a:pt x="1016266" y="383413"/>
                  </a:lnTo>
                  <a:lnTo>
                    <a:pt x="1023086" y="413080"/>
                  </a:lnTo>
                  <a:lnTo>
                    <a:pt x="1038656" y="428523"/>
                  </a:lnTo>
                  <a:lnTo>
                    <a:pt x="1055725" y="434365"/>
                  </a:lnTo>
                  <a:lnTo>
                    <a:pt x="1066977" y="435292"/>
                  </a:lnTo>
                  <a:lnTo>
                    <a:pt x="1088275" y="431571"/>
                  </a:lnTo>
                  <a:lnTo>
                    <a:pt x="1101496" y="422262"/>
                  </a:lnTo>
                  <a:lnTo>
                    <a:pt x="1108506" y="410070"/>
                  </a:lnTo>
                  <a:lnTo>
                    <a:pt x="1111161" y="397751"/>
                  </a:lnTo>
                  <a:close/>
                </a:path>
                <a:path w="2320290" h="582930">
                  <a:moveTo>
                    <a:pt x="1174216" y="253415"/>
                  </a:moveTo>
                  <a:lnTo>
                    <a:pt x="1155661" y="253415"/>
                  </a:lnTo>
                  <a:lnTo>
                    <a:pt x="1153934" y="261467"/>
                  </a:lnTo>
                  <a:lnTo>
                    <a:pt x="1149388" y="268605"/>
                  </a:lnTo>
                  <a:lnTo>
                    <a:pt x="1141780" y="273710"/>
                  </a:lnTo>
                  <a:lnTo>
                    <a:pt x="1130833" y="275653"/>
                  </a:lnTo>
                  <a:lnTo>
                    <a:pt x="1118184" y="273164"/>
                  </a:lnTo>
                  <a:lnTo>
                    <a:pt x="1108214" y="265899"/>
                  </a:lnTo>
                  <a:lnTo>
                    <a:pt x="1101661" y="254203"/>
                  </a:lnTo>
                  <a:lnTo>
                    <a:pt x="1099312" y="238404"/>
                  </a:lnTo>
                  <a:lnTo>
                    <a:pt x="1100734" y="223456"/>
                  </a:lnTo>
                  <a:lnTo>
                    <a:pt x="1105585" y="210947"/>
                  </a:lnTo>
                  <a:lnTo>
                    <a:pt x="1114717" y="202349"/>
                  </a:lnTo>
                  <a:lnTo>
                    <a:pt x="1128979" y="199161"/>
                  </a:lnTo>
                  <a:lnTo>
                    <a:pt x="1141082" y="201155"/>
                  </a:lnTo>
                  <a:lnTo>
                    <a:pt x="1149146" y="206146"/>
                  </a:lnTo>
                  <a:lnTo>
                    <a:pt x="1153845" y="212712"/>
                  </a:lnTo>
                  <a:lnTo>
                    <a:pt x="1155827" y="219405"/>
                  </a:lnTo>
                  <a:lnTo>
                    <a:pt x="1171308" y="219405"/>
                  </a:lnTo>
                  <a:lnTo>
                    <a:pt x="1171308" y="186905"/>
                  </a:lnTo>
                  <a:lnTo>
                    <a:pt x="1171308" y="186715"/>
                  </a:lnTo>
                  <a:lnTo>
                    <a:pt x="1155827" y="186715"/>
                  </a:lnTo>
                  <a:lnTo>
                    <a:pt x="1155827" y="195262"/>
                  </a:lnTo>
                  <a:lnTo>
                    <a:pt x="1150594" y="190461"/>
                  </a:lnTo>
                  <a:lnTo>
                    <a:pt x="1144117" y="186842"/>
                  </a:lnTo>
                  <a:lnTo>
                    <a:pt x="1136459" y="184569"/>
                  </a:lnTo>
                  <a:lnTo>
                    <a:pt x="1127696" y="183769"/>
                  </a:lnTo>
                  <a:lnTo>
                    <a:pt x="1109383" y="186575"/>
                  </a:lnTo>
                  <a:lnTo>
                    <a:pt x="1093952" y="195846"/>
                  </a:lnTo>
                  <a:lnTo>
                    <a:pt x="1083297" y="212915"/>
                  </a:lnTo>
                  <a:lnTo>
                    <a:pt x="1079322" y="239077"/>
                  </a:lnTo>
                  <a:lnTo>
                    <a:pt x="1086129" y="268744"/>
                  </a:lnTo>
                  <a:lnTo>
                    <a:pt x="1101712" y="284187"/>
                  </a:lnTo>
                  <a:lnTo>
                    <a:pt x="1118768" y="290029"/>
                  </a:lnTo>
                  <a:lnTo>
                    <a:pt x="1130033" y="290957"/>
                  </a:lnTo>
                  <a:lnTo>
                    <a:pt x="1151318" y="287235"/>
                  </a:lnTo>
                  <a:lnTo>
                    <a:pt x="1164551" y="277926"/>
                  </a:lnTo>
                  <a:lnTo>
                    <a:pt x="1171562" y="265734"/>
                  </a:lnTo>
                  <a:lnTo>
                    <a:pt x="1174216" y="253415"/>
                  </a:lnTo>
                  <a:close/>
                </a:path>
                <a:path w="2320290" h="582930">
                  <a:moveTo>
                    <a:pt x="1227823" y="331241"/>
                  </a:moveTo>
                  <a:lnTo>
                    <a:pt x="1199527" y="331241"/>
                  </a:lnTo>
                  <a:lnTo>
                    <a:pt x="1150835" y="405168"/>
                  </a:lnTo>
                  <a:lnTo>
                    <a:pt x="1150835" y="346544"/>
                  </a:lnTo>
                  <a:lnTo>
                    <a:pt x="1160665" y="346544"/>
                  </a:lnTo>
                  <a:lnTo>
                    <a:pt x="1160665" y="331241"/>
                  </a:lnTo>
                  <a:lnTo>
                    <a:pt x="1122133" y="331241"/>
                  </a:lnTo>
                  <a:lnTo>
                    <a:pt x="1122133" y="346544"/>
                  </a:lnTo>
                  <a:lnTo>
                    <a:pt x="1132205" y="346544"/>
                  </a:lnTo>
                  <a:lnTo>
                    <a:pt x="1132205" y="416953"/>
                  </a:lnTo>
                  <a:lnTo>
                    <a:pt x="1122133" y="416953"/>
                  </a:lnTo>
                  <a:lnTo>
                    <a:pt x="1122133" y="432257"/>
                  </a:lnTo>
                  <a:lnTo>
                    <a:pt x="1150505" y="432257"/>
                  </a:lnTo>
                  <a:lnTo>
                    <a:pt x="1199121" y="358317"/>
                  </a:lnTo>
                  <a:lnTo>
                    <a:pt x="1199121" y="416953"/>
                  </a:lnTo>
                  <a:lnTo>
                    <a:pt x="1189291" y="416953"/>
                  </a:lnTo>
                  <a:lnTo>
                    <a:pt x="1189291" y="432257"/>
                  </a:lnTo>
                  <a:lnTo>
                    <a:pt x="1227823" y="432257"/>
                  </a:lnTo>
                  <a:lnTo>
                    <a:pt x="1227823" y="416953"/>
                  </a:lnTo>
                  <a:lnTo>
                    <a:pt x="1217752" y="416953"/>
                  </a:lnTo>
                  <a:lnTo>
                    <a:pt x="1217752" y="346544"/>
                  </a:lnTo>
                  <a:lnTo>
                    <a:pt x="1227823" y="346544"/>
                  </a:lnTo>
                  <a:lnTo>
                    <a:pt x="1227823" y="331241"/>
                  </a:lnTo>
                  <a:close/>
                </a:path>
                <a:path w="2320290" h="582930">
                  <a:moveTo>
                    <a:pt x="1278775" y="186905"/>
                  </a:moveTo>
                  <a:lnTo>
                    <a:pt x="1182357" y="186905"/>
                  </a:lnTo>
                  <a:lnTo>
                    <a:pt x="1182357" y="223875"/>
                  </a:lnTo>
                  <a:lnTo>
                    <a:pt x="1197838" y="223875"/>
                  </a:lnTo>
                  <a:lnTo>
                    <a:pt x="1197838" y="202209"/>
                  </a:lnTo>
                  <a:lnTo>
                    <a:pt x="1221219" y="202209"/>
                  </a:lnTo>
                  <a:lnTo>
                    <a:pt x="1221219" y="272618"/>
                  </a:lnTo>
                  <a:lnTo>
                    <a:pt x="1211211" y="272618"/>
                  </a:lnTo>
                  <a:lnTo>
                    <a:pt x="1211211" y="287909"/>
                  </a:lnTo>
                  <a:lnTo>
                    <a:pt x="1250073" y="287909"/>
                  </a:lnTo>
                  <a:lnTo>
                    <a:pt x="1250073" y="272618"/>
                  </a:lnTo>
                  <a:lnTo>
                    <a:pt x="1239913" y="272618"/>
                  </a:lnTo>
                  <a:lnTo>
                    <a:pt x="1239913" y="202209"/>
                  </a:lnTo>
                  <a:lnTo>
                    <a:pt x="1263294" y="202209"/>
                  </a:lnTo>
                  <a:lnTo>
                    <a:pt x="1263294" y="223875"/>
                  </a:lnTo>
                  <a:lnTo>
                    <a:pt x="1278775" y="223875"/>
                  </a:lnTo>
                  <a:lnTo>
                    <a:pt x="1278775" y="186905"/>
                  </a:lnTo>
                  <a:close/>
                </a:path>
                <a:path w="2320290" h="582930">
                  <a:moveTo>
                    <a:pt x="1347304" y="331241"/>
                  </a:moveTo>
                  <a:lnTo>
                    <a:pt x="1318933" y="331241"/>
                  </a:lnTo>
                  <a:lnTo>
                    <a:pt x="1270317" y="405168"/>
                  </a:lnTo>
                  <a:lnTo>
                    <a:pt x="1270317" y="346544"/>
                  </a:lnTo>
                  <a:lnTo>
                    <a:pt x="1280147" y="346544"/>
                  </a:lnTo>
                  <a:lnTo>
                    <a:pt x="1280147" y="331241"/>
                  </a:lnTo>
                  <a:lnTo>
                    <a:pt x="1241615" y="331241"/>
                  </a:lnTo>
                  <a:lnTo>
                    <a:pt x="1241615" y="346544"/>
                  </a:lnTo>
                  <a:lnTo>
                    <a:pt x="1251686" y="346544"/>
                  </a:lnTo>
                  <a:lnTo>
                    <a:pt x="1251686" y="416953"/>
                  </a:lnTo>
                  <a:lnTo>
                    <a:pt x="1241615" y="416953"/>
                  </a:lnTo>
                  <a:lnTo>
                    <a:pt x="1241615" y="432257"/>
                  </a:lnTo>
                  <a:lnTo>
                    <a:pt x="1269911" y="432257"/>
                  </a:lnTo>
                  <a:lnTo>
                    <a:pt x="1318602" y="358317"/>
                  </a:lnTo>
                  <a:lnTo>
                    <a:pt x="1318602" y="416953"/>
                  </a:lnTo>
                  <a:lnTo>
                    <a:pt x="1308773" y="416953"/>
                  </a:lnTo>
                  <a:lnTo>
                    <a:pt x="1308773" y="432257"/>
                  </a:lnTo>
                  <a:lnTo>
                    <a:pt x="1347304" y="432257"/>
                  </a:lnTo>
                  <a:lnTo>
                    <a:pt x="1347304" y="416953"/>
                  </a:lnTo>
                  <a:lnTo>
                    <a:pt x="1337233" y="416953"/>
                  </a:lnTo>
                  <a:lnTo>
                    <a:pt x="1337233" y="346544"/>
                  </a:lnTo>
                  <a:lnTo>
                    <a:pt x="1347304" y="346544"/>
                  </a:lnTo>
                  <a:lnTo>
                    <a:pt x="1347304" y="331241"/>
                  </a:lnTo>
                  <a:close/>
                </a:path>
                <a:path w="2320290" h="582930">
                  <a:moveTo>
                    <a:pt x="1380210" y="218541"/>
                  </a:moveTo>
                  <a:lnTo>
                    <a:pt x="1376210" y="202603"/>
                  </a:lnTo>
                  <a:lnTo>
                    <a:pt x="1376095" y="202107"/>
                  </a:lnTo>
                  <a:lnTo>
                    <a:pt x="1365821" y="192506"/>
                  </a:lnTo>
                  <a:lnTo>
                    <a:pt x="1360855" y="190830"/>
                  </a:lnTo>
                  <a:lnTo>
                    <a:pt x="1360855" y="218744"/>
                  </a:lnTo>
                  <a:lnTo>
                    <a:pt x="1358684" y="227190"/>
                  </a:lnTo>
                  <a:lnTo>
                    <a:pt x="1353248" y="232257"/>
                  </a:lnTo>
                  <a:lnTo>
                    <a:pt x="1346200" y="234721"/>
                  </a:lnTo>
                  <a:lnTo>
                    <a:pt x="1339164" y="235369"/>
                  </a:lnTo>
                  <a:lnTo>
                    <a:pt x="1318361" y="235369"/>
                  </a:lnTo>
                  <a:lnTo>
                    <a:pt x="1318361" y="202107"/>
                  </a:lnTo>
                  <a:lnTo>
                    <a:pt x="1339253" y="202107"/>
                  </a:lnTo>
                  <a:lnTo>
                    <a:pt x="1360855" y="218744"/>
                  </a:lnTo>
                  <a:lnTo>
                    <a:pt x="1360855" y="190830"/>
                  </a:lnTo>
                  <a:lnTo>
                    <a:pt x="1352550" y="188010"/>
                  </a:lnTo>
                  <a:lnTo>
                    <a:pt x="1340548" y="186994"/>
                  </a:lnTo>
                  <a:lnTo>
                    <a:pt x="1289748" y="186994"/>
                  </a:lnTo>
                  <a:lnTo>
                    <a:pt x="1289748" y="202298"/>
                  </a:lnTo>
                  <a:lnTo>
                    <a:pt x="1299819" y="202298"/>
                  </a:lnTo>
                  <a:lnTo>
                    <a:pt x="1299819" y="272707"/>
                  </a:lnTo>
                  <a:lnTo>
                    <a:pt x="1289748" y="272707"/>
                  </a:lnTo>
                  <a:lnTo>
                    <a:pt x="1289748" y="288010"/>
                  </a:lnTo>
                  <a:lnTo>
                    <a:pt x="1328610" y="288010"/>
                  </a:lnTo>
                  <a:lnTo>
                    <a:pt x="1328610" y="272707"/>
                  </a:lnTo>
                  <a:lnTo>
                    <a:pt x="1318450" y="272707"/>
                  </a:lnTo>
                  <a:lnTo>
                    <a:pt x="1318450" y="250761"/>
                  </a:lnTo>
                  <a:lnTo>
                    <a:pt x="1339329" y="250761"/>
                  </a:lnTo>
                  <a:lnTo>
                    <a:pt x="1358061" y="248119"/>
                  </a:lnTo>
                  <a:lnTo>
                    <a:pt x="1370736" y="241033"/>
                  </a:lnTo>
                  <a:lnTo>
                    <a:pt x="1374711" y="235369"/>
                  </a:lnTo>
                  <a:lnTo>
                    <a:pt x="1377937" y="230759"/>
                  </a:lnTo>
                  <a:lnTo>
                    <a:pt x="1380172" y="218744"/>
                  </a:lnTo>
                  <a:lnTo>
                    <a:pt x="1380210" y="218541"/>
                  </a:lnTo>
                  <a:close/>
                </a:path>
                <a:path w="2320290" h="582930">
                  <a:moveTo>
                    <a:pt x="1490738" y="237451"/>
                  </a:moveTo>
                  <a:lnTo>
                    <a:pt x="1484172" y="206997"/>
                  </a:lnTo>
                  <a:lnTo>
                    <a:pt x="1476692" y="199072"/>
                  </a:lnTo>
                  <a:lnTo>
                    <a:pt x="1470736" y="192798"/>
                  </a:lnTo>
                  <a:lnTo>
                    <a:pt x="1470736" y="237451"/>
                  </a:lnTo>
                  <a:lnTo>
                    <a:pt x="1469593" y="249961"/>
                  </a:lnTo>
                  <a:lnTo>
                    <a:pt x="1465173" y="262382"/>
                  </a:lnTo>
                  <a:lnTo>
                    <a:pt x="1456016" y="271881"/>
                  </a:lnTo>
                  <a:lnTo>
                    <a:pt x="1440675" y="275653"/>
                  </a:lnTo>
                  <a:lnTo>
                    <a:pt x="1425333" y="271881"/>
                  </a:lnTo>
                  <a:lnTo>
                    <a:pt x="1421498" y="267944"/>
                  </a:lnTo>
                  <a:lnTo>
                    <a:pt x="1416138" y="262382"/>
                  </a:lnTo>
                  <a:lnTo>
                    <a:pt x="1411681" y="249961"/>
                  </a:lnTo>
                  <a:lnTo>
                    <a:pt x="1410525" y="237451"/>
                  </a:lnTo>
                  <a:lnTo>
                    <a:pt x="1411668" y="224802"/>
                  </a:lnTo>
                  <a:lnTo>
                    <a:pt x="1416100" y="212369"/>
                  </a:lnTo>
                  <a:lnTo>
                    <a:pt x="1425282" y="202857"/>
                  </a:lnTo>
                  <a:lnTo>
                    <a:pt x="1440675" y="199072"/>
                  </a:lnTo>
                  <a:lnTo>
                    <a:pt x="1456029" y="202857"/>
                  </a:lnTo>
                  <a:lnTo>
                    <a:pt x="1465186" y="212369"/>
                  </a:lnTo>
                  <a:lnTo>
                    <a:pt x="1469605" y="224802"/>
                  </a:lnTo>
                  <a:lnTo>
                    <a:pt x="1470736" y="237451"/>
                  </a:lnTo>
                  <a:lnTo>
                    <a:pt x="1470736" y="192798"/>
                  </a:lnTo>
                  <a:lnTo>
                    <a:pt x="1469072" y="191033"/>
                  </a:lnTo>
                  <a:lnTo>
                    <a:pt x="1452270" y="184873"/>
                  </a:lnTo>
                  <a:lnTo>
                    <a:pt x="1440675" y="183870"/>
                  </a:lnTo>
                  <a:lnTo>
                    <a:pt x="1429092" y="184873"/>
                  </a:lnTo>
                  <a:lnTo>
                    <a:pt x="1412278" y="191033"/>
                  </a:lnTo>
                  <a:lnTo>
                    <a:pt x="1397114" y="206997"/>
                  </a:lnTo>
                  <a:lnTo>
                    <a:pt x="1390523" y="237451"/>
                  </a:lnTo>
                  <a:lnTo>
                    <a:pt x="1395920" y="262382"/>
                  </a:lnTo>
                  <a:lnTo>
                    <a:pt x="1397152" y="267944"/>
                  </a:lnTo>
                  <a:lnTo>
                    <a:pt x="1412367" y="283870"/>
                  </a:lnTo>
                  <a:lnTo>
                    <a:pt x="1429258" y="289966"/>
                  </a:lnTo>
                  <a:lnTo>
                    <a:pt x="1440675" y="290957"/>
                  </a:lnTo>
                  <a:lnTo>
                    <a:pt x="1452206" y="289966"/>
                  </a:lnTo>
                  <a:lnTo>
                    <a:pt x="1469009" y="283870"/>
                  </a:lnTo>
                  <a:lnTo>
                    <a:pt x="1476819" y="275653"/>
                  </a:lnTo>
                  <a:lnTo>
                    <a:pt x="1484147" y="267944"/>
                  </a:lnTo>
                  <a:lnTo>
                    <a:pt x="1490738" y="237451"/>
                  </a:lnTo>
                  <a:close/>
                </a:path>
                <a:path w="2320290" h="582930">
                  <a:moveTo>
                    <a:pt x="1584502" y="158013"/>
                  </a:moveTo>
                  <a:lnTo>
                    <a:pt x="1569427" y="158013"/>
                  </a:lnTo>
                  <a:lnTo>
                    <a:pt x="1568780" y="165722"/>
                  </a:lnTo>
                  <a:lnTo>
                    <a:pt x="1568627" y="165722"/>
                  </a:lnTo>
                  <a:lnTo>
                    <a:pt x="1561934" y="169697"/>
                  </a:lnTo>
                  <a:lnTo>
                    <a:pt x="1545805" y="169697"/>
                  </a:lnTo>
                  <a:lnTo>
                    <a:pt x="1538947" y="165722"/>
                  </a:lnTo>
                  <a:lnTo>
                    <a:pt x="1538224" y="158013"/>
                  </a:lnTo>
                  <a:lnTo>
                    <a:pt x="1523238" y="158013"/>
                  </a:lnTo>
                  <a:lnTo>
                    <a:pt x="1526400" y="166712"/>
                  </a:lnTo>
                  <a:lnTo>
                    <a:pt x="1532597" y="173710"/>
                  </a:lnTo>
                  <a:lnTo>
                    <a:pt x="1541767" y="178371"/>
                  </a:lnTo>
                  <a:lnTo>
                    <a:pt x="1553870" y="180060"/>
                  </a:lnTo>
                  <a:lnTo>
                    <a:pt x="1565973" y="178371"/>
                  </a:lnTo>
                  <a:lnTo>
                    <a:pt x="1575142" y="173710"/>
                  </a:lnTo>
                  <a:lnTo>
                    <a:pt x="1578698" y="169697"/>
                  </a:lnTo>
                  <a:lnTo>
                    <a:pt x="1581340" y="166712"/>
                  </a:lnTo>
                  <a:lnTo>
                    <a:pt x="1584502" y="158013"/>
                  </a:lnTo>
                  <a:close/>
                </a:path>
                <a:path w="2320290" h="582930">
                  <a:moveTo>
                    <a:pt x="1606600" y="186905"/>
                  </a:moveTo>
                  <a:lnTo>
                    <a:pt x="1578381" y="186905"/>
                  </a:lnTo>
                  <a:lnTo>
                    <a:pt x="1529765" y="260832"/>
                  </a:lnTo>
                  <a:lnTo>
                    <a:pt x="1529765" y="202209"/>
                  </a:lnTo>
                  <a:lnTo>
                    <a:pt x="1539519" y="202209"/>
                  </a:lnTo>
                  <a:lnTo>
                    <a:pt x="1539519" y="186905"/>
                  </a:lnTo>
                  <a:lnTo>
                    <a:pt x="1500974" y="186905"/>
                  </a:lnTo>
                  <a:lnTo>
                    <a:pt x="1500974" y="202209"/>
                  </a:lnTo>
                  <a:lnTo>
                    <a:pt x="1510982" y="202209"/>
                  </a:lnTo>
                  <a:lnTo>
                    <a:pt x="1510982" y="272618"/>
                  </a:lnTo>
                  <a:lnTo>
                    <a:pt x="1500974" y="272618"/>
                  </a:lnTo>
                  <a:lnTo>
                    <a:pt x="1500974" y="287909"/>
                  </a:lnTo>
                  <a:lnTo>
                    <a:pt x="1529283" y="287909"/>
                  </a:lnTo>
                  <a:lnTo>
                    <a:pt x="1547088" y="260832"/>
                  </a:lnTo>
                  <a:lnTo>
                    <a:pt x="1577898" y="213995"/>
                  </a:lnTo>
                  <a:lnTo>
                    <a:pt x="1577898" y="272618"/>
                  </a:lnTo>
                  <a:lnTo>
                    <a:pt x="1568056" y="272618"/>
                  </a:lnTo>
                  <a:lnTo>
                    <a:pt x="1568056" y="287909"/>
                  </a:lnTo>
                  <a:lnTo>
                    <a:pt x="1606600" y="287909"/>
                  </a:lnTo>
                  <a:lnTo>
                    <a:pt x="1606600" y="272618"/>
                  </a:lnTo>
                  <a:lnTo>
                    <a:pt x="1596605" y="272618"/>
                  </a:lnTo>
                  <a:lnTo>
                    <a:pt x="1596605" y="213995"/>
                  </a:lnTo>
                  <a:lnTo>
                    <a:pt x="1596605" y="202209"/>
                  </a:lnTo>
                  <a:lnTo>
                    <a:pt x="1606600" y="202209"/>
                  </a:lnTo>
                  <a:lnTo>
                    <a:pt x="1606600" y="186905"/>
                  </a:lnTo>
                  <a:close/>
                </a:path>
                <a:path w="2320290" h="582930">
                  <a:moveTo>
                    <a:pt x="2149691" y="386905"/>
                  </a:moveTo>
                  <a:lnTo>
                    <a:pt x="2149665" y="124726"/>
                  </a:lnTo>
                  <a:lnTo>
                    <a:pt x="2133943" y="112064"/>
                  </a:lnTo>
                  <a:lnTo>
                    <a:pt x="2127885" y="113245"/>
                  </a:lnTo>
                  <a:lnTo>
                    <a:pt x="2125091" y="114681"/>
                  </a:lnTo>
                  <a:lnTo>
                    <a:pt x="2003971" y="234251"/>
                  </a:lnTo>
                  <a:lnTo>
                    <a:pt x="2001024" y="237121"/>
                  </a:lnTo>
                  <a:lnTo>
                    <a:pt x="1998675" y="240550"/>
                  </a:lnTo>
                  <a:lnTo>
                    <a:pt x="1994725" y="249999"/>
                  </a:lnTo>
                  <a:lnTo>
                    <a:pt x="1994077" y="256222"/>
                  </a:lnTo>
                  <a:lnTo>
                    <a:pt x="1996490" y="268274"/>
                  </a:lnTo>
                  <a:lnTo>
                    <a:pt x="1999488" y="273812"/>
                  </a:lnTo>
                  <a:lnTo>
                    <a:pt x="2125027" y="397751"/>
                  </a:lnTo>
                  <a:lnTo>
                    <a:pt x="2127821" y="399237"/>
                  </a:lnTo>
                  <a:lnTo>
                    <a:pt x="2133168" y="400240"/>
                  </a:lnTo>
                  <a:lnTo>
                    <a:pt x="2135517" y="400189"/>
                  </a:lnTo>
                  <a:lnTo>
                    <a:pt x="2149170" y="389153"/>
                  </a:lnTo>
                  <a:lnTo>
                    <a:pt x="2149691" y="386905"/>
                  </a:lnTo>
                  <a:close/>
                </a:path>
                <a:path w="2320290" h="582930">
                  <a:moveTo>
                    <a:pt x="2319794" y="446709"/>
                  </a:moveTo>
                  <a:lnTo>
                    <a:pt x="2319782" y="65786"/>
                  </a:lnTo>
                  <a:lnTo>
                    <a:pt x="2267826" y="9093"/>
                  </a:lnTo>
                  <a:lnTo>
                    <a:pt x="2252827" y="2857"/>
                  </a:lnTo>
                  <a:lnTo>
                    <a:pt x="2248738" y="2857"/>
                  </a:lnTo>
                  <a:lnTo>
                    <a:pt x="2244674" y="2857"/>
                  </a:lnTo>
                  <a:lnTo>
                    <a:pt x="2180818" y="58204"/>
                  </a:lnTo>
                  <a:lnTo>
                    <a:pt x="2177707" y="65798"/>
                  </a:lnTo>
                  <a:lnTo>
                    <a:pt x="2177719" y="446709"/>
                  </a:lnTo>
                  <a:lnTo>
                    <a:pt x="2229764" y="503377"/>
                  </a:lnTo>
                  <a:lnTo>
                    <a:pt x="2244712" y="509600"/>
                  </a:lnTo>
                  <a:lnTo>
                    <a:pt x="2252789" y="509600"/>
                  </a:lnTo>
                  <a:lnTo>
                    <a:pt x="2316683" y="454228"/>
                  </a:lnTo>
                  <a:lnTo>
                    <a:pt x="2319388" y="448741"/>
                  </a:lnTo>
                  <a:lnTo>
                    <a:pt x="2319794" y="44670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048905" y="849553"/>
              <a:ext cx="443865" cy="547370"/>
            </a:xfrm>
            <a:custGeom>
              <a:avLst/>
              <a:gdLst/>
              <a:ahLst/>
              <a:cxnLst/>
              <a:rect l="l" t="t" r="r" b="b"/>
              <a:pathLst>
                <a:path w="443865" h="547369">
                  <a:moveTo>
                    <a:pt x="53162" y="324675"/>
                  </a:moveTo>
                  <a:lnTo>
                    <a:pt x="51714" y="320306"/>
                  </a:lnTo>
                  <a:lnTo>
                    <a:pt x="43815" y="319989"/>
                  </a:lnTo>
                  <a:lnTo>
                    <a:pt x="35877" y="319074"/>
                  </a:lnTo>
                  <a:lnTo>
                    <a:pt x="28028" y="317576"/>
                  </a:lnTo>
                  <a:lnTo>
                    <a:pt x="20383" y="315556"/>
                  </a:lnTo>
                  <a:lnTo>
                    <a:pt x="18262" y="314794"/>
                  </a:lnTo>
                  <a:lnTo>
                    <a:pt x="15290" y="314134"/>
                  </a:lnTo>
                  <a:lnTo>
                    <a:pt x="13652" y="312610"/>
                  </a:lnTo>
                  <a:lnTo>
                    <a:pt x="22860" y="314858"/>
                  </a:lnTo>
                  <a:lnTo>
                    <a:pt x="32308" y="316191"/>
                  </a:lnTo>
                  <a:lnTo>
                    <a:pt x="41859" y="316636"/>
                  </a:lnTo>
                  <a:lnTo>
                    <a:pt x="51333" y="316217"/>
                  </a:lnTo>
                  <a:lnTo>
                    <a:pt x="52870" y="310807"/>
                  </a:lnTo>
                  <a:lnTo>
                    <a:pt x="52679" y="310896"/>
                  </a:lnTo>
                  <a:lnTo>
                    <a:pt x="44411" y="310235"/>
                  </a:lnTo>
                  <a:lnTo>
                    <a:pt x="36245" y="309181"/>
                  </a:lnTo>
                  <a:lnTo>
                    <a:pt x="24041" y="305955"/>
                  </a:lnTo>
                  <a:lnTo>
                    <a:pt x="22110" y="304431"/>
                  </a:lnTo>
                  <a:lnTo>
                    <a:pt x="11544" y="305104"/>
                  </a:lnTo>
                  <a:lnTo>
                    <a:pt x="5778" y="307390"/>
                  </a:lnTo>
                  <a:lnTo>
                    <a:pt x="0" y="308330"/>
                  </a:lnTo>
                  <a:lnTo>
                    <a:pt x="2032" y="312801"/>
                  </a:lnTo>
                  <a:lnTo>
                    <a:pt x="42252" y="325170"/>
                  </a:lnTo>
                  <a:lnTo>
                    <a:pt x="53162" y="324675"/>
                  </a:lnTo>
                  <a:close/>
                </a:path>
                <a:path w="443865" h="547369">
                  <a:moveTo>
                    <a:pt x="62293" y="335038"/>
                  </a:moveTo>
                  <a:lnTo>
                    <a:pt x="57581" y="335699"/>
                  </a:lnTo>
                  <a:lnTo>
                    <a:pt x="52870" y="336842"/>
                  </a:lnTo>
                  <a:lnTo>
                    <a:pt x="41249" y="338455"/>
                  </a:lnTo>
                  <a:lnTo>
                    <a:pt x="32969" y="339217"/>
                  </a:lnTo>
                  <a:lnTo>
                    <a:pt x="25577" y="338175"/>
                  </a:lnTo>
                  <a:lnTo>
                    <a:pt x="23939" y="338175"/>
                  </a:lnTo>
                  <a:lnTo>
                    <a:pt x="23939" y="337604"/>
                  </a:lnTo>
                  <a:lnTo>
                    <a:pt x="32042" y="337515"/>
                  </a:lnTo>
                  <a:lnTo>
                    <a:pt x="40043" y="336575"/>
                  </a:lnTo>
                  <a:lnTo>
                    <a:pt x="47967" y="335038"/>
                  </a:lnTo>
                  <a:lnTo>
                    <a:pt x="55854" y="333133"/>
                  </a:lnTo>
                  <a:lnTo>
                    <a:pt x="61772" y="331127"/>
                  </a:lnTo>
                  <a:lnTo>
                    <a:pt x="59220" y="330657"/>
                  </a:lnTo>
                  <a:lnTo>
                    <a:pt x="57188" y="328955"/>
                  </a:lnTo>
                  <a:lnTo>
                    <a:pt x="55079" y="327533"/>
                  </a:lnTo>
                  <a:lnTo>
                    <a:pt x="47586" y="328574"/>
                  </a:lnTo>
                  <a:lnTo>
                    <a:pt x="40271" y="328282"/>
                  </a:lnTo>
                  <a:lnTo>
                    <a:pt x="24511" y="328282"/>
                  </a:lnTo>
                  <a:lnTo>
                    <a:pt x="17119" y="330479"/>
                  </a:lnTo>
                  <a:lnTo>
                    <a:pt x="10388" y="334746"/>
                  </a:lnTo>
                  <a:lnTo>
                    <a:pt x="6832" y="336842"/>
                  </a:lnTo>
                  <a:lnTo>
                    <a:pt x="34785" y="344957"/>
                  </a:lnTo>
                  <a:lnTo>
                    <a:pt x="42583" y="344271"/>
                  </a:lnTo>
                  <a:lnTo>
                    <a:pt x="50571" y="342823"/>
                  </a:lnTo>
                  <a:lnTo>
                    <a:pt x="53924" y="342061"/>
                  </a:lnTo>
                  <a:lnTo>
                    <a:pt x="60566" y="340169"/>
                  </a:lnTo>
                  <a:lnTo>
                    <a:pt x="62293" y="335038"/>
                  </a:lnTo>
                  <a:close/>
                </a:path>
                <a:path w="443865" h="547369">
                  <a:moveTo>
                    <a:pt x="67868" y="352513"/>
                  </a:moveTo>
                  <a:lnTo>
                    <a:pt x="66522" y="351282"/>
                  </a:lnTo>
                  <a:lnTo>
                    <a:pt x="64414" y="350812"/>
                  </a:lnTo>
                  <a:lnTo>
                    <a:pt x="63639" y="349097"/>
                  </a:lnTo>
                  <a:lnTo>
                    <a:pt x="57492" y="352437"/>
                  </a:lnTo>
                  <a:lnTo>
                    <a:pt x="50800" y="355574"/>
                  </a:lnTo>
                  <a:lnTo>
                    <a:pt x="43903" y="358140"/>
                  </a:lnTo>
                  <a:lnTo>
                    <a:pt x="34899" y="360413"/>
                  </a:lnTo>
                  <a:lnTo>
                    <a:pt x="34899" y="359638"/>
                  </a:lnTo>
                  <a:lnTo>
                    <a:pt x="42494" y="357454"/>
                  </a:lnTo>
                  <a:lnTo>
                    <a:pt x="50368" y="353555"/>
                  </a:lnTo>
                  <a:lnTo>
                    <a:pt x="58737" y="347764"/>
                  </a:lnTo>
                  <a:lnTo>
                    <a:pt x="62966" y="345579"/>
                  </a:lnTo>
                  <a:lnTo>
                    <a:pt x="60655" y="343306"/>
                  </a:lnTo>
                  <a:lnTo>
                    <a:pt x="57391" y="344436"/>
                  </a:lnTo>
                  <a:lnTo>
                    <a:pt x="54025" y="345300"/>
                  </a:lnTo>
                  <a:lnTo>
                    <a:pt x="46723" y="346913"/>
                  </a:lnTo>
                  <a:lnTo>
                    <a:pt x="38836" y="347395"/>
                  </a:lnTo>
                  <a:lnTo>
                    <a:pt x="30861" y="351955"/>
                  </a:lnTo>
                  <a:lnTo>
                    <a:pt x="27012" y="358317"/>
                  </a:lnTo>
                  <a:lnTo>
                    <a:pt x="23939" y="362978"/>
                  </a:lnTo>
                  <a:lnTo>
                    <a:pt x="29895" y="365823"/>
                  </a:lnTo>
                  <a:lnTo>
                    <a:pt x="62445" y="356120"/>
                  </a:lnTo>
                  <a:lnTo>
                    <a:pt x="67868" y="352513"/>
                  </a:lnTo>
                  <a:close/>
                </a:path>
                <a:path w="443865" h="547369">
                  <a:moveTo>
                    <a:pt x="81991" y="360781"/>
                  </a:moveTo>
                  <a:lnTo>
                    <a:pt x="80937" y="361264"/>
                  </a:lnTo>
                  <a:lnTo>
                    <a:pt x="80746" y="359359"/>
                  </a:lnTo>
                  <a:lnTo>
                    <a:pt x="80543" y="358228"/>
                  </a:lnTo>
                  <a:lnTo>
                    <a:pt x="80937" y="356984"/>
                  </a:lnTo>
                  <a:lnTo>
                    <a:pt x="80543" y="355930"/>
                  </a:lnTo>
                  <a:lnTo>
                    <a:pt x="76327" y="360883"/>
                  </a:lnTo>
                  <a:lnTo>
                    <a:pt x="71716" y="365721"/>
                  </a:lnTo>
                  <a:lnTo>
                    <a:pt x="63728" y="371995"/>
                  </a:lnTo>
                  <a:lnTo>
                    <a:pt x="59880" y="374853"/>
                  </a:lnTo>
                  <a:lnTo>
                    <a:pt x="56235" y="375513"/>
                  </a:lnTo>
                  <a:lnTo>
                    <a:pt x="59118" y="373900"/>
                  </a:lnTo>
                  <a:lnTo>
                    <a:pt x="64376" y="369519"/>
                  </a:lnTo>
                  <a:lnTo>
                    <a:pt x="69126" y="364617"/>
                  </a:lnTo>
                  <a:lnTo>
                    <a:pt x="73456" y="359346"/>
                  </a:lnTo>
                  <a:lnTo>
                    <a:pt x="77482" y="353847"/>
                  </a:lnTo>
                  <a:lnTo>
                    <a:pt x="72478" y="353656"/>
                  </a:lnTo>
                  <a:lnTo>
                    <a:pt x="65887" y="357873"/>
                  </a:lnTo>
                  <a:lnTo>
                    <a:pt x="59055" y="361835"/>
                  </a:lnTo>
                  <a:lnTo>
                    <a:pt x="52870" y="366433"/>
                  </a:lnTo>
                  <a:lnTo>
                    <a:pt x="48158" y="372567"/>
                  </a:lnTo>
                  <a:lnTo>
                    <a:pt x="46151" y="376364"/>
                  </a:lnTo>
                  <a:lnTo>
                    <a:pt x="45466" y="380834"/>
                  </a:lnTo>
                  <a:lnTo>
                    <a:pt x="43357" y="384644"/>
                  </a:lnTo>
                  <a:lnTo>
                    <a:pt x="49885" y="384543"/>
                  </a:lnTo>
                  <a:lnTo>
                    <a:pt x="58547" y="382384"/>
                  </a:lnTo>
                  <a:lnTo>
                    <a:pt x="67335" y="376999"/>
                  </a:lnTo>
                  <a:lnTo>
                    <a:pt x="75107" y="369989"/>
                  </a:lnTo>
                  <a:lnTo>
                    <a:pt x="80746" y="362978"/>
                  </a:lnTo>
                  <a:lnTo>
                    <a:pt x="81991" y="360781"/>
                  </a:lnTo>
                  <a:close/>
                </a:path>
                <a:path w="443865" h="547369">
                  <a:moveTo>
                    <a:pt x="96215" y="370103"/>
                  </a:moveTo>
                  <a:lnTo>
                    <a:pt x="94005" y="371043"/>
                  </a:lnTo>
                  <a:lnTo>
                    <a:pt x="91897" y="369811"/>
                  </a:lnTo>
                  <a:lnTo>
                    <a:pt x="89585" y="369912"/>
                  </a:lnTo>
                  <a:lnTo>
                    <a:pt x="84493" y="379691"/>
                  </a:lnTo>
                  <a:lnTo>
                    <a:pt x="79590" y="385495"/>
                  </a:lnTo>
                  <a:lnTo>
                    <a:pt x="77190" y="388061"/>
                  </a:lnTo>
                  <a:lnTo>
                    <a:pt x="75145" y="388556"/>
                  </a:lnTo>
                  <a:lnTo>
                    <a:pt x="81229" y="383501"/>
                  </a:lnTo>
                  <a:lnTo>
                    <a:pt x="84201" y="375513"/>
                  </a:lnTo>
                  <a:lnTo>
                    <a:pt x="86702" y="368198"/>
                  </a:lnTo>
                  <a:lnTo>
                    <a:pt x="83337" y="365061"/>
                  </a:lnTo>
                  <a:lnTo>
                    <a:pt x="81229" y="367626"/>
                  </a:lnTo>
                  <a:lnTo>
                    <a:pt x="79298" y="370192"/>
                  </a:lnTo>
                  <a:lnTo>
                    <a:pt x="73825" y="376275"/>
                  </a:lnTo>
                  <a:lnTo>
                    <a:pt x="70942" y="377596"/>
                  </a:lnTo>
                  <a:lnTo>
                    <a:pt x="69596" y="382638"/>
                  </a:lnTo>
                  <a:lnTo>
                    <a:pt x="68059" y="387870"/>
                  </a:lnTo>
                  <a:lnTo>
                    <a:pt x="68541" y="393280"/>
                  </a:lnTo>
                  <a:lnTo>
                    <a:pt x="68059" y="398703"/>
                  </a:lnTo>
                  <a:lnTo>
                    <a:pt x="78244" y="395262"/>
                  </a:lnTo>
                  <a:lnTo>
                    <a:pt x="86169" y="388645"/>
                  </a:lnTo>
                  <a:lnTo>
                    <a:pt x="92087" y="379895"/>
                  </a:lnTo>
                  <a:lnTo>
                    <a:pt x="96215" y="370103"/>
                  </a:lnTo>
                  <a:close/>
                </a:path>
                <a:path w="443865" h="547369">
                  <a:moveTo>
                    <a:pt x="107467" y="162280"/>
                  </a:moveTo>
                  <a:lnTo>
                    <a:pt x="97370" y="162280"/>
                  </a:lnTo>
                  <a:lnTo>
                    <a:pt x="86893" y="157340"/>
                  </a:lnTo>
                  <a:lnTo>
                    <a:pt x="78054" y="152120"/>
                  </a:lnTo>
                  <a:lnTo>
                    <a:pt x="72186" y="148132"/>
                  </a:lnTo>
                  <a:lnTo>
                    <a:pt x="70167" y="142709"/>
                  </a:lnTo>
                  <a:lnTo>
                    <a:pt x="69900" y="142709"/>
                  </a:lnTo>
                  <a:lnTo>
                    <a:pt x="69392" y="143281"/>
                  </a:lnTo>
                  <a:lnTo>
                    <a:pt x="69392" y="158013"/>
                  </a:lnTo>
                  <a:lnTo>
                    <a:pt x="79197" y="163715"/>
                  </a:lnTo>
                  <a:lnTo>
                    <a:pt x="87185" y="164757"/>
                  </a:lnTo>
                  <a:lnTo>
                    <a:pt x="91897" y="165430"/>
                  </a:lnTo>
                  <a:lnTo>
                    <a:pt x="100355" y="165430"/>
                  </a:lnTo>
                  <a:lnTo>
                    <a:pt x="104965" y="164376"/>
                  </a:lnTo>
                  <a:lnTo>
                    <a:pt x="105918" y="164185"/>
                  </a:lnTo>
                  <a:lnTo>
                    <a:pt x="106984" y="163055"/>
                  </a:lnTo>
                  <a:lnTo>
                    <a:pt x="107467" y="162280"/>
                  </a:lnTo>
                  <a:close/>
                </a:path>
                <a:path w="443865" h="547369">
                  <a:moveTo>
                    <a:pt x="112941" y="376275"/>
                  </a:moveTo>
                  <a:lnTo>
                    <a:pt x="107467" y="373138"/>
                  </a:lnTo>
                  <a:lnTo>
                    <a:pt x="106210" y="378929"/>
                  </a:lnTo>
                  <a:lnTo>
                    <a:pt x="104584" y="385584"/>
                  </a:lnTo>
                  <a:lnTo>
                    <a:pt x="101790" y="390906"/>
                  </a:lnTo>
                  <a:lnTo>
                    <a:pt x="98717" y="396328"/>
                  </a:lnTo>
                  <a:lnTo>
                    <a:pt x="97942" y="395566"/>
                  </a:lnTo>
                  <a:lnTo>
                    <a:pt x="97751" y="395465"/>
                  </a:lnTo>
                  <a:lnTo>
                    <a:pt x="104775" y="369531"/>
                  </a:lnTo>
                  <a:lnTo>
                    <a:pt x="104775" y="367538"/>
                  </a:lnTo>
                  <a:lnTo>
                    <a:pt x="104394" y="366483"/>
                  </a:lnTo>
                  <a:lnTo>
                    <a:pt x="103339" y="367626"/>
                  </a:lnTo>
                  <a:lnTo>
                    <a:pt x="100634" y="368287"/>
                  </a:lnTo>
                  <a:lnTo>
                    <a:pt x="98615" y="371144"/>
                  </a:lnTo>
                  <a:lnTo>
                    <a:pt x="97091" y="376466"/>
                  </a:lnTo>
                  <a:lnTo>
                    <a:pt x="93903" y="383209"/>
                  </a:lnTo>
                  <a:lnTo>
                    <a:pt x="91313" y="386346"/>
                  </a:lnTo>
                  <a:lnTo>
                    <a:pt x="89687" y="397560"/>
                  </a:lnTo>
                  <a:lnTo>
                    <a:pt x="91503" y="402501"/>
                  </a:lnTo>
                  <a:lnTo>
                    <a:pt x="91986" y="408584"/>
                  </a:lnTo>
                  <a:lnTo>
                    <a:pt x="111747" y="382790"/>
                  </a:lnTo>
                  <a:lnTo>
                    <a:pt x="112941" y="376275"/>
                  </a:lnTo>
                  <a:close/>
                </a:path>
                <a:path w="443865" h="547369">
                  <a:moveTo>
                    <a:pt x="124002" y="390525"/>
                  </a:moveTo>
                  <a:lnTo>
                    <a:pt x="122161" y="398322"/>
                  </a:lnTo>
                  <a:lnTo>
                    <a:pt x="120345" y="401358"/>
                  </a:lnTo>
                  <a:lnTo>
                    <a:pt x="121729" y="395262"/>
                  </a:lnTo>
                  <a:lnTo>
                    <a:pt x="121894" y="388937"/>
                  </a:lnTo>
                  <a:lnTo>
                    <a:pt x="121272" y="382574"/>
                  </a:lnTo>
                  <a:lnTo>
                    <a:pt x="120345" y="376364"/>
                  </a:lnTo>
                  <a:lnTo>
                    <a:pt x="116306" y="376745"/>
                  </a:lnTo>
                  <a:lnTo>
                    <a:pt x="115150" y="383781"/>
                  </a:lnTo>
                  <a:lnTo>
                    <a:pt x="113512" y="390715"/>
                  </a:lnTo>
                  <a:lnTo>
                    <a:pt x="110820" y="397268"/>
                  </a:lnTo>
                  <a:lnTo>
                    <a:pt x="110540" y="398119"/>
                  </a:lnTo>
                  <a:lnTo>
                    <a:pt x="109664" y="398894"/>
                  </a:lnTo>
                  <a:lnTo>
                    <a:pt x="108318" y="403161"/>
                  </a:lnTo>
                  <a:lnTo>
                    <a:pt x="112750" y="410476"/>
                  </a:lnTo>
                  <a:lnTo>
                    <a:pt x="112941" y="414375"/>
                  </a:lnTo>
                  <a:lnTo>
                    <a:pt x="117360" y="412381"/>
                  </a:lnTo>
                  <a:lnTo>
                    <a:pt x="121107" y="409054"/>
                  </a:lnTo>
                  <a:lnTo>
                    <a:pt x="123901" y="405168"/>
                  </a:lnTo>
                  <a:lnTo>
                    <a:pt x="124002" y="390525"/>
                  </a:lnTo>
                  <a:close/>
                </a:path>
                <a:path w="443865" h="547369">
                  <a:moveTo>
                    <a:pt x="130149" y="204673"/>
                  </a:moveTo>
                  <a:lnTo>
                    <a:pt x="122936" y="204952"/>
                  </a:lnTo>
                  <a:lnTo>
                    <a:pt x="112852" y="205714"/>
                  </a:lnTo>
                  <a:lnTo>
                    <a:pt x="109956" y="213410"/>
                  </a:lnTo>
                  <a:lnTo>
                    <a:pt x="99009" y="221005"/>
                  </a:lnTo>
                  <a:lnTo>
                    <a:pt x="92468" y="223100"/>
                  </a:lnTo>
                  <a:lnTo>
                    <a:pt x="87185" y="218071"/>
                  </a:lnTo>
                  <a:lnTo>
                    <a:pt x="87287" y="216077"/>
                  </a:lnTo>
                  <a:lnTo>
                    <a:pt x="81318" y="219862"/>
                  </a:lnTo>
                  <a:lnTo>
                    <a:pt x="86995" y="226136"/>
                  </a:lnTo>
                  <a:lnTo>
                    <a:pt x="90157" y="227380"/>
                  </a:lnTo>
                  <a:lnTo>
                    <a:pt x="99860" y="227393"/>
                  </a:lnTo>
                  <a:lnTo>
                    <a:pt x="107010" y="221068"/>
                  </a:lnTo>
                  <a:lnTo>
                    <a:pt x="113461" y="212902"/>
                  </a:lnTo>
                  <a:lnTo>
                    <a:pt x="121107" y="207429"/>
                  </a:lnTo>
                  <a:lnTo>
                    <a:pt x="123901" y="206565"/>
                  </a:lnTo>
                  <a:lnTo>
                    <a:pt x="126492" y="207238"/>
                  </a:lnTo>
                  <a:lnTo>
                    <a:pt x="129082" y="206095"/>
                  </a:lnTo>
                  <a:lnTo>
                    <a:pt x="130149" y="204673"/>
                  </a:lnTo>
                  <a:close/>
                </a:path>
                <a:path w="443865" h="547369">
                  <a:moveTo>
                    <a:pt x="141389" y="485546"/>
                  </a:moveTo>
                  <a:lnTo>
                    <a:pt x="141109" y="478523"/>
                  </a:lnTo>
                  <a:lnTo>
                    <a:pt x="135407" y="479209"/>
                  </a:lnTo>
                  <a:lnTo>
                    <a:pt x="131127" y="477012"/>
                  </a:lnTo>
                  <a:lnTo>
                    <a:pt x="129349" y="472757"/>
                  </a:lnTo>
                  <a:lnTo>
                    <a:pt x="131114" y="467309"/>
                  </a:lnTo>
                  <a:lnTo>
                    <a:pt x="129184" y="463791"/>
                  </a:lnTo>
                  <a:lnTo>
                    <a:pt x="126212" y="464934"/>
                  </a:lnTo>
                  <a:lnTo>
                    <a:pt x="124180" y="467690"/>
                  </a:lnTo>
                  <a:lnTo>
                    <a:pt x="122847" y="469290"/>
                  </a:lnTo>
                  <a:lnTo>
                    <a:pt x="122656" y="472338"/>
                  </a:lnTo>
                  <a:lnTo>
                    <a:pt x="120053" y="470916"/>
                  </a:lnTo>
                  <a:lnTo>
                    <a:pt x="117360" y="468922"/>
                  </a:lnTo>
                  <a:lnTo>
                    <a:pt x="123609" y="463981"/>
                  </a:lnTo>
                  <a:lnTo>
                    <a:pt x="123901" y="463118"/>
                  </a:lnTo>
                  <a:lnTo>
                    <a:pt x="123901" y="450964"/>
                  </a:lnTo>
                  <a:lnTo>
                    <a:pt x="120624" y="454190"/>
                  </a:lnTo>
                  <a:lnTo>
                    <a:pt x="118516" y="458470"/>
                  </a:lnTo>
                  <a:lnTo>
                    <a:pt x="112166" y="464934"/>
                  </a:lnTo>
                  <a:lnTo>
                    <a:pt x="107950" y="466255"/>
                  </a:lnTo>
                  <a:lnTo>
                    <a:pt x="106794" y="476326"/>
                  </a:lnTo>
                  <a:lnTo>
                    <a:pt x="109956" y="481088"/>
                  </a:lnTo>
                  <a:lnTo>
                    <a:pt x="115062" y="482498"/>
                  </a:lnTo>
                  <a:lnTo>
                    <a:pt x="114960" y="481457"/>
                  </a:lnTo>
                  <a:lnTo>
                    <a:pt x="114477" y="480606"/>
                  </a:lnTo>
                  <a:lnTo>
                    <a:pt x="114287" y="479463"/>
                  </a:lnTo>
                  <a:lnTo>
                    <a:pt x="114287" y="479082"/>
                  </a:lnTo>
                  <a:lnTo>
                    <a:pt x="113995" y="477469"/>
                  </a:lnTo>
                  <a:lnTo>
                    <a:pt x="114668" y="477469"/>
                  </a:lnTo>
                  <a:lnTo>
                    <a:pt x="114960" y="479653"/>
                  </a:lnTo>
                  <a:lnTo>
                    <a:pt x="116408" y="482892"/>
                  </a:lnTo>
                  <a:lnTo>
                    <a:pt x="118897" y="482892"/>
                  </a:lnTo>
                  <a:lnTo>
                    <a:pt x="118897" y="482028"/>
                  </a:lnTo>
                  <a:lnTo>
                    <a:pt x="118224" y="481457"/>
                  </a:lnTo>
                  <a:lnTo>
                    <a:pt x="118033" y="480517"/>
                  </a:lnTo>
                  <a:lnTo>
                    <a:pt x="118033" y="480034"/>
                  </a:lnTo>
                  <a:lnTo>
                    <a:pt x="117754" y="478040"/>
                  </a:lnTo>
                  <a:lnTo>
                    <a:pt x="118414" y="477850"/>
                  </a:lnTo>
                  <a:lnTo>
                    <a:pt x="118516" y="480415"/>
                  </a:lnTo>
                  <a:lnTo>
                    <a:pt x="120535" y="483641"/>
                  </a:lnTo>
                  <a:lnTo>
                    <a:pt x="123520" y="483273"/>
                  </a:lnTo>
                  <a:lnTo>
                    <a:pt x="121018" y="479082"/>
                  </a:lnTo>
                  <a:lnTo>
                    <a:pt x="121018" y="476999"/>
                  </a:lnTo>
                  <a:lnTo>
                    <a:pt x="121208" y="475957"/>
                  </a:lnTo>
                  <a:lnTo>
                    <a:pt x="121678" y="476046"/>
                  </a:lnTo>
                  <a:lnTo>
                    <a:pt x="121208" y="478891"/>
                  </a:lnTo>
                  <a:lnTo>
                    <a:pt x="124764" y="482981"/>
                  </a:lnTo>
                  <a:lnTo>
                    <a:pt x="132257" y="485648"/>
                  </a:lnTo>
                  <a:lnTo>
                    <a:pt x="141389" y="485546"/>
                  </a:lnTo>
                  <a:close/>
                </a:path>
                <a:path w="443865" h="547369">
                  <a:moveTo>
                    <a:pt x="160515" y="501700"/>
                  </a:moveTo>
                  <a:lnTo>
                    <a:pt x="157822" y="502361"/>
                  </a:lnTo>
                  <a:lnTo>
                    <a:pt x="155130" y="502170"/>
                  </a:lnTo>
                  <a:lnTo>
                    <a:pt x="152146" y="499986"/>
                  </a:lnTo>
                  <a:lnTo>
                    <a:pt x="150622" y="497801"/>
                  </a:lnTo>
                  <a:lnTo>
                    <a:pt x="150431" y="497801"/>
                  </a:lnTo>
                  <a:lnTo>
                    <a:pt x="149745" y="497611"/>
                  </a:lnTo>
                  <a:lnTo>
                    <a:pt x="145808" y="499605"/>
                  </a:lnTo>
                  <a:lnTo>
                    <a:pt x="144373" y="498856"/>
                  </a:lnTo>
                  <a:lnTo>
                    <a:pt x="144373" y="499897"/>
                  </a:lnTo>
                  <a:lnTo>
                    <a:pt x="143611" y="499986"/>
                  </a:lnTo>
                  <a:lnTo>
                    <a:pt x="143116" y="499325"/>
                  </a:lnTo>
                  <a:lnTo>
                    <a:pt x="140906" y="499046"/>
                  </a:lnTo>
                  <a:lnTo>
                    <a:pt x="138023" y="498856"/>
                  </a:lnTo>
                  <a:lnTo>
                    <a:pt x="132930" y="498754"/>
                  </a:lnTo>
                  <a:lnTo>
                    <a:pt x="129476" y="499046"/>
                  </a:lnTo>
                  <a:lnTo>
                    <a:pt x="126009" y="499224"/>
                  </a:lnTo>
                  <a:lnTo>
                    <a:pt x="126974" y="504355"/>
                  </a:lnTo>
                  <a:lnTo>
                    <a:pt x="131013" y="508635"/>
                  </a:lnTo>
                  <a:lnTo>
                    <a:pt x="136677" y="508254"/>
                  </a:lnTo>
                  <a:lnTo>
                    <a:pt x="134950" y="505879"/>
                  </a:lnTo>
                  <a:lnTo>
                    <a:pt x="135242" y="504266"/>
                  </a:lnTo>
                  <a:lnTo>
                    <a:pt x="137642" y="507123"/>
                  </a:lnTo>
                  <a:lnTo>
                    <a:pt x="140716" y="507873"/>
                  </a:lnTo>
                  <a:lnTo>
                    <a:pt x="139661" y="506450"/>
                  </a:lnTo>
                  <a:lnTo>
                    <a:pt x="138709" y="505028"/>
                  </a:lnTo>
                  <a:lnTo>
                    <a:pt x="138506" y="503224"/>
                  </a:lnTo>
                  <a:lnTo>
                    <a:pt x="140335" y="505599"/>
                  </a:lnTo>
                  <a:lnTo>
                    <a:pt x="141490" y="506450"/>
                  </a:lnTo>
                  <a:lnTo>
                    <a:pt x="143408" y="508546"/>
                  </a:lnTo>
                  <a:lnTo>
                    <a:pt x="144754" y="507022"/>
                  </a:lnTo>
                  <a:lnTo>
                    <a:pt x="143116" y="505307"/>
                  </a:lnTo>
                  <a:lnTo>
                    <a:pt x="141287" y="503224"/>
                  </a:lnTo>
                  <a:lnTo>
                    <a:pt x="141490" y="500659"/>
                  </a:lnTo>
                  <a:lnTo>
                    <a:pt x="142163" y="501040"/>
                  </a:lnTo>
                  <a:lnTo>
                    <a:pt x="142163" y="502272"/>
                  </a:lnTo>
                  <a:lnTo>
                    <a:pt x="142735" y="503123"/>
                  </a:lnTo>
                  <a:lnTo>
                    <a:pt x="146926" y="506133"/>
                  </a:lnTo>
                  <a:lnTo>
                    <a:pt x="153073" y="507542"/>
                  </a:lnTo>
                  <a:lnTo>
                    <a:pt x="158496" y="506387"/>
                  </a:lnTo>
                  <a:lnTo>
                    <a:pt x="160515" y="501700"/>
                  </a:lnTo>
                  <a:close/>
                </a:path>
                <a:path w="443865" h="547369">
                  <a:moveTo>
                    <a:pt x="165887" y="270852"/>
                  </a:moveTo>
                  <a:lnTo>
                    <a:pt x="162052" y="271754"/>
                  </a:lnTo>
                  <a:lnTo>
                    <a:pt x="161290" y="271373"/>
                  </a:lnTo>
                  <a:lnTo>
                    <a:pt x="162928" y="266522"/>
                  </a:lnTo>
                  <a:lnTo>
                    <a:pt x="163017" y="264718"/>
                  </a:lnTo>
                  <a:lnTo>
                    <a:pt x="163131" y="262724"/>
                  </a:lnTo>
                  <a:lnTo>
                    <a:pt x="163207" y="261391"/>
                  </a:lnTo>
                  <a:lnTo>
                    <a:pt x="162064" y="257111"/>
                  </a:lnTo>
                  <a:lnTo>
                    <a:pt x="161963" y="256743"/>
                  </a:lnTo>
                  <a:lnTo>
                    <a:pt x="161861" y="256362"/>
                  </a:lnTo>
                  <a:lnTo>
                    <a:pt x="161480" y="256743"/>
                  </a:lnTo>
                  <a:lnTo>
                    <a:pt x="160807" y="257111"/>
                  </a:lnTo>
                  <a:lnTo>
                    <a:pt x="160134" y="259308"/>
                  </a:lnTo>
                  <a:lnTo>
                    <a:pt x="154609" y="276174"/>
                  </a:lnTo>
                  <a:lnTo>
                    <a:pt x="156857" y="268160"/>
                  </a:lnTo>
                  <a:lnTo>
                    <a:pt x="156451" y="262724"/>
                  </a:lnTo>
                  <a:lnTo>
                    <a:pt x="156349" y="261391"/>
                  </a:lnTo>
                  <a:lnTo>
                    <a:pt x="156286" y="260642"/>
                  </a:lnTo>
                  <a:lnTo>
                    <a:pt x="154266" y="261581"/>
                  </a:lnTo>
                  <a:lnTo>
                    <a:pt x="153860" y="263347"/>
                  </a:lnTo>
                  <a:lnTo>
                    <a:pt x="153860" y="277355"/>
                  </a:lnTo>
                  <a:lnTo>
                    <a:pt x="153631" y="277710"/>
                  </a:lnTo>
                  <a:lnTo>
                    <a:pt x="153504" y="277787"/>
                  </a:lnTo>
                  <a:lnTo>
                    <a:pt x="148234" y="281914"/>
                  </a:lnTo>
                  <a:lnTo>
                    <a:pt x="148069" y="281914"/>
                  </a:lnTo>
                  <a:lnTo>
                    <a:pt x="141109" y="283629"/>
                  </a:lnTo>
                  <a:lnTo>
                    <a:pt x="143116" y="282676"/>
                  </a:lnTo>
                  <a:lnTo>
                    <a:pt x="145135" y="282308"/>
                  </a:lnTo>
                  <a:lnTo>
                    <a:pt x="145872" y="281914"/>
                  </a:lnTo>
                  <a:lnTo>
                    <a:pt x="147154" y="281254"/>
                  </a:lnTo>
                  <a:lnTo>
                    <a:pt x="153504" y="277787"/>
                  </a:lnTo>
                  <a:lnTo>
                    <a:pt x="153860" y="277355"/>
                  </a:lnTo>
                  <a:lnTo>
                    <a:pt x="153860" y="263347"/>
                  </a:lnTo>
                  <a:lnTo>
                    <a:pt x="152742" y="268160"/>
                  </a:lnTo>
                  <a:lnTo>
                    <a:pt x="149237" y="275094"/>
                  </a:lnTo>
                  <a:lnTo>
                    <a:pt x="144094" y="280377"/>
                  </a:lnTo>
                  <a:lnTo>
                    <a:pt x="137642" y="281914"/>
                  </a:lnTo>
                  <a:lnTo>
                    <a:pt x="136677" y="281724"/>
                  </a:lnTo>
                  <a:lnTo>
                    <a:pt x="135331" y="280682"/>
                  </a:lnTo>
                  <a:lnTo>
                    <a:pt x="134861" y="280974"/>
                  </a:lnTo>
                  <a:lnTo>
                    <a:pt x="131686" y="285153"/>
                  </a:lnTo>
                  <a:lnTo>
                    <a:pt x="137071" y="287997"/>
                  </a:lnTo>
                  <a:lnTo>
                    <a:pt x="140906" y="288378"/>
                  </a:lnTo>
                  <a:lnTo>
                    <a:pt x="149288" y="287655"/>
                  </a:lnTo>
                  <a:lnTo>
                    <a:pt x="156845" y="284099"/>
                  </a:lnTo>
                  <a:lnTo>
                    <a:pt x="157302" y="283629"/>
                  </a:lnTo>
                  <a:lnTo>
                    <a:pt x="162699" y="278231"/>
                  </a:lnTo>
                  <a:lnTo>
                    <a:pt x="165506" y="271754"/>
                  </a:lnTo>
                  <a:lnTo>
                    <a:pt x="165887" y="270852"/>
                  </a:lnTo>
                  <a:close/>
                </a:path>
                <a:path w="443865" h="547369">
                  <a:moveTo>
                    <a:pt x="166090" y="242100"/>
                  </a:moveTo>
                  <a:lnTo>
                    <a:pt x="164553" y="238594"/>
                  </a:lnTo>
                  <a:lnTo>
                    <a:pt x="156870" y="228993"/>
                  </a:lnTo>
                  <a:lnTo>
                    <a:pt x="158216" y="235356"/>
                  </a:lnTo>
                  <a:lnTo>
                    <a:pt x="158496" y="242201"/>
                  </a:lnTo>
                  <a:lnTo>
                    <a:pt x="155803" y="251040"/>
                  </a:lnTo>
                  <a:lnTo>
                    <a:pt x="154266" y="254736"/>
                  </a:lnTo>
                  <a:lnTo>
                    <a:pt x="151384" y="255409"/>
                  </a:lnTo>
                  <a:lnTo>
                    <a:pt x="154749" y="250113"/>
                  </a:lnTo>
                  <a:lnTo>
                    <a:pt x="155752" y="244005"/>
                  </a:lnTo>
                  <a:lnTo>
                    <a:pt x="155295" y="237604"/>
                  </a:lnTo>
                  <a:lnTo>
                    <a:pt x="154266" y="231470"/>
                  </a:lnTo>
                  <a:lnTo>
                    <a:pt x="151866" y="233172"/>
                  </a:lnTo>
                  <a:lnTo>
                    <a:pt x="153123" y="240969"/>
                  </a:lnTo>
                  <a:lnTo>
                    <a:pt x="153987" y="250850"/>
                  </a:lnTo>
                  <a:lnTo>
                    <a:pt x="147345" y="256451"/>
                  </a:lnTo>
                  <a:lnTo>
                    <a:pt x="150812" y="261683"/>
                  </a:lnTo>
                  <a:lnTo>
                    <a:pt x="156959" y="256933"/>
                  </a:lnTo>
                  <a:lnTo>
                    <a:pt x="162153" y="250558"/>
                  </a:lnTo>
                  <a:lnTo>
                    <a:pt x="166090" y="242100"/>
                  </a:lnTo>
                  <a:close/>
                </a:path>
                <a:path w="443865" h="547369">
                  <a:moveTo>
                    <a:pt x="170040" y="451624"/>
                  </a:moveTo>
                  <a:lnTo>
                    <a:pt x="127558" y="451624"/>
                  </a:lnTo>
                  <a:lnTo>
                    <a:pt x="127558" y="461797"/>
                  </a:lnTo>
                  <a:lnTo>
                    <a:pt x="131483" y="461124"/>
                  </a:lnTo>
                  <a:lnTo>
                    <a:pt x="132651" y="465785"/>
                  </a:lnTo>
                  <a:lnTo>
                    <a:pt x="136486" y="464642"/>
                  </a:lnTo>
                  <a:lnTo>
                    <a:pt x="138315" y="464172"/>
                  </a:lnTo>
                  <a:lnTo>
                    <a:pt x="139560" y="457517"/>
                  </a:lnTo>
                  <a:lnTo>
                    <a:pt x="140233" y="457517"/>
                  </a:lnTo>
                  <a:lnTo>
                    <a:pt x="142252" y="459892"/>
                  </a:lnTo>
                  <a:lnTo>
                    <a:pt x="144462" y="461797"/>
                  </a:lnTo>
                  <a:lnTo>
                    <a:pt x="145719" y="464731"/>
                  </a:lnTo>
                  <a:lnTo>
                    <a:pt x="170040" y="464731"/>
                  </a:lnTo>
                  <a:lnTo>
                    <a:pt x="170040" y="451726"/>
                  </a:lnTo>
                  <a:close/>
                </a:path>
                <a:path w="443865" h="547369">
                  <a:moveTo>
                    <a:pt x="177533" y="251993"/>
                  </a:moveTo>
                  <a:lnTo>
                    <a:pt x="177241" y="246570"/>
                  </a:lnTo>
                  <a:lnTo>
                    <a:pt x="172910" y="242963"/>
                  </a:lnTo>
                  <a:lnTo>
                    <a:pt x="171856" y="240779"/>
                  </a:lnTo>
                  <a:lnTo>
                    <a:pt x="170992" y="240296"/>
                  </a:lnTo>
                  <a:lnTo>
                    <a:pt x="171856" y="241820"/>
                  </a:lnTo>
                  <a:lnTo>
                    <a:pt x="172148" y="245338"/>
                  </a:lnTo>
                  <a:lnTo>
                    <a:pt x="171856" y="249428"/>
                  </a:lnTo>
                  <a:lnTo>
                    <a:pt x="171856" y="254177"/>
                  </a:lnTo>
                  <a:lnTo>
                    <a:pt x="170802" y="257886"/>
                  </a:lnTo>
                  <a:lnTo>
                    <a:pt x="169456" y="261391"/>
                  </a:lnTo>
                  <a:lnTo>
                    <a:pt x="168592" y="261962"/>
                  </a:lnTo>
                  <a:lnTo>
                    <a:pt x="171094" y="255892"/>
                  </a:lnTo>
                  <a:lnTo>
                    <a:pt x="170230" y="248754"/>
                  </a:lnTo>
                  <a:lnTo>
                    <a:pt x="168973" y="242392"/>
                  </a:lnTo>
                  <a:lnTo>
                    <a:pt x="167919" y="242392"/>
                  </a:lnTo>
                  <a:lnTo>
                    <a:pt x="168490" y="245529"/>
                  </a:lnTo>
                  <a:lnTo>
                    <a:pt x="164642" y="250558"/>
                  </a:lnTo>
                  <a:lnTo>
                    <a:pt x="164452" y="254927"/>
                  </a:lnTo>
                  <a:lnTo>
                    <a:pt x="165989" y="259016"/>
                  </a:lnTo>
                  <a:lnTo>
                    <a:pt x="165989" y="263766"/>
                  </a:lnTo>
                  <a:lnTo>
                    <a:pt x="165608" y="265480"/>
                  </a:lnTo>
                  <a:lnTo>
                    <a:pt x="165608" y="267385"/>
                  </a:lnTo>
                  <a:lnTo>
                    <a:pt x="168300" y="267093"/>
                  </a:lnTo>
                  <a:lnTo>
                    <a:pt x="171094" y="264337"/>
                  </a:lnTo>
                  <a:lnTo>
                    <a:pt x="172631" y="262242"/>
                  </a:lnTo>
                  <a:lnTo>
                    <a:pt x="174548" y="259486"/>
                  </a:lnTo>
                  <a:lnTo>
                    <a:pt x="177533" y="251993"/>
                  </a:lnTo>
                  <a:close/>
                </a:path>
                <a:path w="443865" h="547369">
                  <a:moveTo>
                    <a:pt x="181660" y="274980"/>
                  </a:moveTo>
                  <a:lnTo>
                    <a:pt x="177723" y="268325"/>
                  </a:lnTo>
                  <a:lnTo>
                    <a:pt x="177139" y="272605"/>
                  </a:lnTo>
                  <a:lnTo>
                    <a:pt x="176479" y="278218"/>
                  </a:lnTo>
                  <a:lnTo>
                    <a:pt x="173786" y="281635"/>
                  </a:lnTo>
                  <a:lnTo>
                    <a:pt x="173494" y="282105"/>
                  </a:lnTo>
                  <a:lnTo>
                    <a:pt x="173393" y="282676"/>
                  </a:lnTo>
                  <a:lnTo>
                    <a:pt x="172631" y="282486"/>
                  </a:lnTo>
                  <a:lnTo>
                    <a:pt x="173101" y="281063"/>
                  </a:lnTo>
                  <a:lnTo>
                    <a:pt x="173875" y="280009"/>
                  </a:lnTo>
                  <a:lnTo>
                    <a:pt x="175310" y="274408"/>
                  </a:lnTo>
                  <a:lnTo>
                    <a:pt x="174650" y="269760"/>
                  </a:lnTo>
                  <a:lnTo>
                    <a:pt x="174840" y="265480"/>
                  </a:lnTo>
                  <a:lnTo>
                    <a:pt x="174167" y="265290"/>
                  </a:lnTo>
                  <a:lnTo>
                    <a:pt x="174078" y="265671"/>
                  </a:lnTo>
                  <a:lnTo>
                    <a:pt x="173101" y="266331"/>
                  </a:lnTo>
                  <a:lnTo>
                    <a:pt x="169748" y="268998"/>
                  </a:lnTo>
                  <a:lnTo>
                    <a:pt x="169354" y="270040"/>
                  </a:lnTo>
                  <a:lnTo>
                    <a:pt x="168008" y="274701"/>
                  </a:lnTo>
                  <a:lnTo>
                    <a:pt x="167919" y="275450"/>
                  </a:lnTo>
                  <a:lnTo>
                    <a:pt x="167335" y="278968"/>
                  </a:lnTo>
                  <a:lnTo>
                    <a:pt x="167919" y="282778"/>
                  </a:lnTo>
                  <a:lnTo>
                    <a:pt x="165709" y="285915"/>
                  </a:lnTo>
                  <a:lnTo>
                    <a:pt x="166192" y="286766"/>
                  </a:lnTo>
                  <a:lnTo>
                    <a:pt x="167335" y="287147"/>
                  </a:lnTo>
                  <a:lnTo>
                    <a:pt x="173786" y="287058"/>
                  </a:lnTo>
                  <a:lnTo>
                    <a:pt x="179743" y="279641"/>
                  </a:lnTo>
                  <a:lnTo>
                    <a:pt x="181660" y="274980"/>
                  </a:lnTo>
                  <a:close/>
                </a:path>
                <a:path w="443865" h="547369">
                  <a:moveTo>
                    <a:pt x="187045" y="234505"/>
                  </a:moveTo>
                  <a:lnTo>
                    <a:pt x="186080" y="227850"/>
                  </a:lnTo>
                  <a:lnTo>
                    <a:pt x="185889" y="225945"/>
                  </a:lnTo>
                  <a:lnTo>
                    <a:pt x="184162" y="222821"/>
                  </a:lnTo>
                  <a:lnTo>
                    <a:pt x="180898" y="219773"/>
                  </a:lnTo>
                  <a:lnTo>
                    <a:pt x="179260" y="217970"/>
                  </a:lnTo>
                  <a:lnTo>
                    <a:pt x="178396" y="220827"/>
                  </a:lnTo>
                  <a:lnTo>
                    <a:pt x="180035" y="222631"/>
                  </a:lnTo>
                  <a:lnTo>
                    <a:pt x="182143" y="230695"/>
                  </a:lnTo>
                  <a:lnTo>
                    <a:pt x="182524" y="236499"/>
                  </a:lnTo>
                  <a:lnTo>
                    <a:pt x="182524" y="242303"/>
                  </a:lnTo>
                  <a:lnTo>
                    <a:pt x="181952" y="242392"/>
                  </a:lnTo>
                  <a:lnTo>
                    <a:pt x="181952" y="241249"/>
                  </a:lnTo>
                  <a:lnTo>
                    <a:pt x="180898" y="236601"/>
                  </a:lnTo>
                  <a:lnTo>
                    <a:pt x="180314" y="231940"/>
                  </a:lnTo>
                  <a:lnTo>
                    <a:pt x="178485" y="227571"/>
                  </a:lnTo>
                  <a:lnTo>
                    <a:pt x="176568" y="222631"/>
                  </a:lnTo>
                  <a:lnTo>
                    <a:pt x="173685" y="222338"/>
                  </a:lnTo>
                  <a:lnTo>
                    <a:pt x="173494" y="224904"/>
                  </a:lnTo>
                  <a:lnTo>
                    <a:pt x="173875" y="227660"/>
                  </a:lnTo>
                  <a:lnTo>
                    <a:pt x="173583" y="231660"/>
                  </a:lnTo>
                  <a:lnTo>
                    <a:pt x="172440" y="234784"/>
                  </a:lnTo>
                  <a:lnTo>
                    <a:pt x="172732" y="236601"/>
                  </a:lnTo>
                  <a:lnTo>
                    <a:pt x="174840" y="239344"/>
                  </a:lnTo>
                  <a:lnTo>
                    <a:pt x="177723" y="243344"/>
                  </a:lnTo>
                  <a:lnTo>
                    <a:pt x="180898" y="246189"/>
                  </a:lnTo>
                  <a:lnTo>
                    <a:pt x="182524" y="249897"/>
                  </a:lnTo>
                  <a:lnTo>
                    <a:pt x="183299" y="250469"/>
                  </a:lnTo>
                  <a:lnTo>
                    <a:pt x="184162" y="248373"/>
                  </a:lnTo>
                  <a:lnTo>
                    <a:pt x="186753" y="242862"/>
                  </a:lnTo>
                  <a:lnTo>
                    <a:pt x="187045" y="234505"/>
                  </a:lnTo>
                  <a:close/>
                </a:path>
                <a:path w="443865" h="547369">
                  <a:moveTo>
                    <a:pt x="192278" y="213131"/>
                  </a:moveTo>
                  <a:lnTo>
                    <a:pt x="191350" y="206806"/>
                  </a:lnTo>
                  <a:lnTo>
                    <a:pt x="189445" y="200672"/>
                  </a:lnTo>
                  <a:lnTo>
                    <a:pt x="180695" y="200964"/>
                  </a:lnTo>
                  <a:lnTo>
                    <a:pt x="184734" y="205905"/>
                  </a:lnTo>
                  <a:lnTo>
                    <a:pt x="187147" y="212077"/>
                  </a:lnTo>
                  <a:lnTo>
                    <a:pt x="188010" y="218351"/>
                  </a:lnTo>
                  <a:lnTo>
                    <a:pt x="182613" y="207619"/>
                  </a:lnTo>
                  <a:lnTo>
                    <a:pt x="181381" y="205905"/>
                  </a:lnTo>
                  <a:lnTo>
                    <a:pt x="178777" y="202768"/>
                  </a:lnTo>
                  <a:lnTo>
                    <a:pt x="177050" y="201536"/>
                  </a:lnTo>
                  <a:lnTo>
                    <a:pt x="176568" y="201244"/>
                  </a:lnTo>
                  <a:lnTo>
                    <a:pt x="176657" y="201434"/>
                  </a:lnTo>
                  <a:lnTo>
                    <a:pt x="176657" y="201904"/>
                  </a:lnTo>
                  <a:lnTo>
                    <a:pt x="176949" y="203428"/>
                  </a:lnTo>
                  <a:lnTo>
                    <a:pt x="178206" y="205803"/>
                  </a:lnTo>
                  <a:lnTo>
                    <a:pt x="179158" y="209232"/>
                  </a:lnTo>
                  <a:lnTo>
                    <a:pt x="179158" y="211404"/>
                  </a:lnTo>
                  <a:lnTo>
                    <a:pt x="179832" y="212928"/>
                  </a:lnTo>
                  <a:lnTo>
                    <a:pt x="180898" y="215112"/>
                  </a:lnTo>
                  <a:lnTo>
                    <a:pt x="187236" y="222529"/>
                  </a:lnTo>
                  <a:lnTo>
                    <a:pt x="189153" y="224713"/>
                  </a:lnTo>
                  <a:lnTo>
                    <a:pt x="189357" y="225005"/>
                  </a:lnTo>
                  <a:lnTo>
                    <a:pt x="190017" y="225767"/>
                  </a:lnTo>
                  <a:lnTo>
                    <a:pt x="190207" y="225666"/>
                  </a:lnTo>
                  <a:lnTo>
                    <a:pt x="191985" y="219481"/>
                  </a:lnTo>
                  <a:lnTo>
                    <a:pt x="192278" y="213131"/>
                  </a:lnTo>
                  <a:close/>
                </a:path>
                <a:path w="443865" h="547369">
                  <a:moveTo>
                    <a:pt x="193865" y="471576"/>
                  </a:moveTo>
                  <a:lnTo>
                    <a:pt x="155422" y="471576"/>
                  </a:lnTo>
                  <a:lnTo>
                    <a:pt x="155613" y="472528"/>
                  </a:lnTo>
                  <a:lnTo>
                    <a:pt x="156387" y="473290"/>
                  </a:lnTo>
                  <a:lnTo>
                    <a:pt x="158115" y="477850"/>
                  </a:lnTo>
                  <a:lnTo>
                    <a:pt x="157734" y="481088"/>
                  </a:lnTo>
                  <a:lnTo>
                    <a:pt x="156476" y="484606"/>
                  </a:lnTo>
                  <a:lnTo>
                    <a:pt x="159080" y="484403"/>
                  </a:lnTo>
                  <a:lnTo>
                    <a:pt x="160705" y="480225"/>
                  </a:lnTo>
                  <a:lnTo>
                    <a:pt x="165138" y="484606"/>
                  </a:lnTo>
                  <a:lnTo>
                    <a:pt x="193865" y="484606"/>
                  </a:lnTo>
                  <a:lnTo>
                    <a:pt x="193865" y="471576"/>
                  </a:lnTo>
                  <a:close/>
                </a:path>
                <a:path w="443865" h="547369">
                  <a:moveTo>
                    <a:pt x="193967" y="261010"/>
                  </a:moveTo>
                  <a:lnTo>
                    <a:pt x="192328" y="258165"/>
                  </a:lnTo>
                  <a:lnTo>
                    <a:pt x="186461" y="252183"/>
                  </a:lnTo>
                  <a:lnTo>
                    <a:pt x="188201" y="258076"/>
                  </a:lnTo>
                  <a:lnTo>
                    <a:pt x="189064" y="264147"/>
                  </a:lnTo>
                  <a:lnTo>
                    <a:pt x="188683" y="270421"/>
                  </a:lnTo>
                  <a:lnTo>
                    <a:pt x="187617" y="274218"/>
                  </a:lnTo>
                  <a:lnTo>
                    <a:pt x="187515" y="266623"/>
                  </a:lnTo>
                  <a:lnTo>
                    <a:pt x="186563" y="263296"/>
                  </a:lnTo>
                  <a:lnTo>
                    <a:pt x="185407" y="259588"/>
                  </a:lnTo>
                  <a:lnTo>
                    <a:pt x="184353" y="257213"/>
                  </a:lnTo>
                  <a:lnTo>
                    <a:pt x="183489" y="254736"/>
                  </a:lnTo>
                  <a:lnTo>
                    <a:pt x="181660" y="256171"/>
                  </a:lnTo>
                  <a:lnTo>
                    <a:pt x="179832" y="252552"/>
                  </a:lnTo>
                  <a:lnTo>
                    <a:pt x="180213" y="254838"/>
                  </a:lnTo>
                  <a:lnTo>
                    <a:pt x="177634" y="258546"/>
                  </a:lnTo>
                  <a:lnTo>
                    <a:pt x="177634" y="261391"/>
                  </a:lnTo>
                  <a:lnTo>
                    <a:pt x="180124" y="265950"/>
                  </a:lnTo>
                  <a:lnTo>
                    <a:pt x="180797" y="267093"/>
                  </a:lnTo>
                  <a:lnTo>
                    <a:pt x="183108" y="271373"/>
                  </a:lnTo>
                  <a:lnTo>
                    <a:pt x="186182" y="275259"/>
                  </a:lnTo>
                  <a:lnTo>
                    <a:pt x="188099" y="279730"/>
                  </a:lnTo>
                  <a:lnTo>
                    <a:pt x="189547" y="278028"/>
                  </a:lnTo>
                  <a:lnTo>
                    <a:pt x="190601" y="275844"/>
                  </a:lnTo>
                  <a:lnTo>
                    <a:pt x="192328" y="270510"/>
                  </a:lnTo>
                  <a:lnTo>
                    <a:pt x="193967" y="261010"/>
                  </a:lnTo>
                  <a:close/>
                </a:path>
                <a:path w="443865" h="547369">
                  <a:moveTo>
                    <a:pt x="201358" y="252933"/>
                  </a:moveTo>
                  <a:lnTo>
                    <a:pt x="201168" y="246380"/>
                  </a:lnTo>
                  <a:lnTo>
                    <a:pt x="199821" y="239826"/>
                  </a:lnTo>
                  <a:lnTo>
                    <a:pt x="198577" y="234124"/>
                  </a:lnTo>
                  <a:lnTo>
                    <a:pt x="197815" y="233362"/>
                  </a:lnTo>
                  <a:lnTo>
                    <a:pt x="192328" y="230606"/>
                  </a:lnTo>
                  <a:lnTo>
                    <a:pt x="194919" y="237744"/>
                  </a:lnTo>
                  <a:lnTo>
                    <a:pt x="196850" y="245237"/>
                  </a:lnTo>
                  <a:lnTo>
                    <a:pt x="197142" y="252844"/>
                  </a:lnTo>
                  <a:lnTo>
                    <a:pt x="193573" y="240588"/>
                  </a:lnTo>
                  <a:lnTo>
                    <a:pt x="190207" y="232511"/>
                  </a:lnTo>
                  <a:lnTo>
                    <a:pt x="189547" y="232410"/>
                  </a:lnTo>
                  <a:lnTo>
                    <a:pt x="189839" y="233260"/>
                  </a:lnTo>
                  <a:lnTo>
                    <a:pt x="189636" y="238683"/>
                  </a:lnTo>
                  <a:lnTo>
                    <a:pt x="189738" y="243243"/>
                  </a:lnTo>
                  <a:lnTo>
                    <a:pt x="187807" y="247904"/>
                  </a:lnTo>
                  <a:lnTo>
                    <a:pt x="187807" y="248653"/>
                  </a:lnTo>
                  <a:lnTo>
                    <a:pt x="194056" y="255498"/>
                  </a:lnTo>
                  <a:lnTo>
                    <a:pt x="198869" y="259778"/>
                  </a:lnTo>
                  <a:lnTo>
                    <a:pt x="199351" y="259308"/>
                  </a:lnTo>
                  <a:lnTo>
                    <a:pt x="201358" y="252933"/>
                  </a:lnTo>
                  <a:close/>
                </a:path>
                <a:path w="443865" h="547369">
                  <a:moveTo>
                    <a:pt x="208572" y="74206"/>
                  </a:moveTo>
                  <a:lnTo>
                    <a:pt x="200787" y="41135"/>
                  </a:lnTo>
                  <a:lnTo>
                    <a:pt x="199821" y="39230"/>
                  </a:lnTo>
                  <a:lnTo>
                    <a:pt x="194259" y="40005"/>
                  </a:lnTo>
                  <a:lnTo>
                    <a:pt x="194741" y="42748"/>
                  </a:lnTo>
                  <a:lnTo>
                    <a:pt x="200494" y="58902"/>
                  </a:lnTo>
                  <a:lnTo>
                    <a:pt x="203225" y="67068"/>
                  </a:lnTo>
                  <a:lnTo>
                    <a:pt x="205689" y="75336"/>
                  </a:lnTo>
                  <a:lnTo>
                    <a:pt x="206362" y="76009"/>
                  </a:lnTo>
                  <a:lnTo>
                    <a:pt x="207327" y="73444"/>
                  </a:lnTo>
                  <a:lnTo>
                    <a:pt x="208572" y="74206"/>
                  </a:lnTo>
                  <a:close/>
                </a:path>
                <a:path w="443865" h="547369">
                  <a:moveTo>
                    <a:pt x="209435" y="122669"/>
                  </a:moveTo>
                  <a:lnTo>
                    <a:pt x="198094" y="124180"/>
                  </a:lnTo>
                  <a:lnTo>
                    <a:pt x="195503" y="133108"/>
                  </a:lnTo>
                  <a:lnTo>
                    <a:pt x="190360" y="140423"/>
                  </a:lnTo>
                  <a:lnTo>
                    <a:pt x="183337" y="146215"/>
                  </a:lnTo>
                  <a:lnTo>
                    <a:pt x="175133" y="150596"/>
                  </a:lnTo>
                  <a:lnTo>
                    <a:pt x="173977" y="150698"/>
                  </a:lnTo>
                  <a:lnTo>
                    <a:pt x="174739" y="150126"/>
                  </a:lnTo>
                  <a:lnTo>
                    <a:pt x="176657" y="148983"/>
                  </a:lnTo>
                  <a:lnTo>
                    <a:pt x="178689" y="148221"/>
                  </a:lnTo>
                  <a:lnTo>
                    <a:pt x="180314" y="147180"/>
                  </a:lnTo>
                  <a:lnTo>
                    <a:pt x="186055" y="142824"/>
                  </a:lnTo>
                  <a:lnTo>
                    <a:pt x="190715" y="137655"/>
                  </a:lnTo>
                  <a:lnTo>
                    <a:pt x="194005" y="131597"/>
                  </a:lnTo>
                  <a:lnTo>
                    <a:pt x="195694" y="124574"/>
                  </a:lnTo>
                  <a:lnTo>
                    <a:pt x="193103" y="125425"/>
                  </a:lnTo>
                  <a:lnTo>
                    <a:pt x="189547" y="125615"/>
                  </a:lnTo>
                  <a:lnTo>
                    <a:pt x="185699" y="128549"/>
                  </a:lnTo>
                  <a:lnTo>
                    <a:pt x="185318" y="131216"/>
                  </a:lnTo>
                  <a:lnTo>
                    <a:pt x="184353" y="133019"/>
                  </a:lnTo>
                  <a:lnTo>
                    <a:pt x="179908" y="140258"/>
                  </a:lnTo>
                  <a:lnTo>
                    <a:pt x="174510" y="146405"/>
                  </a:lnTo>
                  <a:lnTo>
                    <a:pt x="167906" y="151180"/>
                  </a:lnTo>
                  <a:lnTo>
                    <a:pt x="159842" y="154305"/>
                  </a:lnTo>
                  <a:lnTo>
                    <a:pt x="159842" y="156781"/>
                  </a:lnTo>
                  <a:lnTo>
                    <a:pt x="175780" y="154076"/>
                  </a:lnTo>
                  <a:lnTo>
                    <a:pt x="191173" y="147891"/>
                  </a:lnTo>
                  <a:lnTo>
                    <a:pt x="203263" y="137642"/>
                  </a:lnTo>
                  <a:lnTo>
                    <a:pt x="209245" y="122758"/>
                  </a:lnTo>
                  <a:lnTo>
                    <a:pt x="209435" y="122669"/>
                  </a:lnTo>
                  <a:close/>
                </a:path>
                <a:path w="443865" h="547369">
                  <a:moveTo>
                    <a:pt x="210781" y="279539"/>
                  </a:moveTo>
                  <a:lnTo>
                    <a:pt x="210019" y="270230"/>
                  </a:lnTo>
                  <a:lnTo>
                    <a:pt x="208953" y="262915"/>
                  </a:lnTo>
                  <a:lnTo>
                    <a:pt x="203377" y="258635"/>
                  </a:lnTo>
                  <a:lnTo>
                    <a:pt x="202806" y="259016"/>
                  </a:lnTo>
                  <a:lnTo>
                    <a:pt x="202425" y="259588"/>
                  </a:lnTo>
                  <a:lnTo>
                    <a:pt x="202425" y="260261"/>
                  </a:lnTo>
                  <a:lnTo>
                    <a:pt x="202222" y="261581"/>
                  </a:lnTo>
                  <a:lnTo>
                    <a:pt x="204825" y="266801"/>
                  </a:lnTo>
                  <a:lnTo>
                    <a:pt x="206171" y="271475"/>
                  </a:lnTo>
                  <a:lnTo>
                    <a:pt x="206654" y="274129"/>
                  </a:lnTo>
                  <a:lnTo>
                    <a:pt x="206844" y="276885"/>
                  </a:lnTo>
                  <a:lnTo>
                    <a:pt x="206070" y="279641"/>
                  </a:lnTo>
                  <a:lnTo>
                    <a:pt x="206171" y="275361"/>
                  </a:lnTo>
                  <a:lnTo>
                    <a:pt x="204444" y="270700"/>
                  </a:lnTo>
                  <a:lnTo>
                    <a:pt x="202222" y="267004"/>
                  </a:lnTo>
                  <a:lnTo>
                    <a:pt x="200977" y="264718"/>
                  </a:lnTo>
                  <a:lnTo>
                    <a:pt x="200012" y="263867"/>
                  </a:lnTo>
                  <a:lnTo>
                    <a:pt x="197319" y="262915"/>
                  </a:lnTo>
                  <a:lnTo>
                    <a:pt x="196634" y="262102"/>
                  </a:lnTo>
                  <a:lnTo>
                    <a:pt x="195605" y="271081"/>
                  </a:lnTo>
                  <a:lnTo>
                    <a:pt x="199351" y="275551"/>
                  </a:lnTo>
                  <a:lnTo>
                    <a:pt x="203200" y="280009"/>
                  </a:lnTo>
                  <a:lnTo>
                    <a:pt x="205600" y="285432"/>
                  </a:lnTo>
                  <a:lnTo>
                    <a:pt x="210781" y="279539"/>
                  </a:lnTo>
                  <a:close/>
                </a:path>
                <a:path w="443865" h="547369">
                  <a:moveTo>
                    <a:pt x="212229" y="230517"/>
                  </a:moveTo>
                  <a:lnTo>
                    <a:pt x="211556" y="230327"/>
                  </a:lnTo>
                  <a:lnTo>
                    <a:pt x="205854" y="223443"/>
                  </a:lnTo>
                  <a:lnTo>
                    <a:pt x="201587" y="215912"/>
                  </a:lnTo>
                  <a:lnTo>
                    <a:pt x="197675" y="208153"/>
                  </a:lnTo>
                  <a:lnTo>
                    <a:pt x="193192" y="200774"/>
                  </a:lnTo>
                  <a:lnTo>
                    <a:pt x="193865" y="202869"/>
                  </a:lnTo>
                  <a:lnTo>
                    <a:pt x="194056" y="205333"/>
                  </a:lnTo>
                  <a:lnTo>
                    <a:pt x="194830" y="207327"/>
                  </a:lnTo>
                  <a:lnTo>
                    <a:pt x="196176" y="211137"/>
                  </a:lnTo>
                  <a:lnTo>
                    <a:pt x="202425" y="223951"/>
                  </a:lnTo>
                  <a:lnTo>
                    <a:pt x="203962" y="227660"/>
                  </a:lnTo>
                  <a:lnTo>
                    <a:pt x="207416" y="229184"/>
                  </a:lnTo>
                  <a:lnTo>
                    <a:pt x="205689" y="229844"/>
                  </a:lnTo>
                  <a:lnTo>
                    <a:pt x="199821" y="223012"/>
                  </a:lnTo>
                  <a:lnTo>
                    <a:pt x="197904" y="218922"/>
                  </a:lnTo>
                  <a:lnTo>
                    <a:pt x="196075" y="215595"/>
                  </a:lnTo>
                  <a:lnTo>
                    <a:pt x="193294" y="227190"/>
                  </a:lnTo>
                  <a:lnTo>
                    <a:pt x="198005" y="230416"/>
                  </a:lnTo>
                  <a:lnTo>
                    <a:pt x="204254" y="233172"/>
                  </a:lnTo>
                  <a:lnTo>
                    <a:pt x="210972" y="231940"/>
                  </a:lnTo>
                  <a:lnTo>
                    <a:pt x="212229" y="231470"/>
                  </a:lnTo>
                  <a:lnTo>
                    <a:pt x="212229" y="230517"/>
                  </a:lnTo>
                  <a:close/>
                </a:path>
                <a:path w="443865" h="547369">
                  <a:moveTo>
                    <a:pt x="218478" y="491540"/>
                  </a:moveTo>
                  <a:lnTo>
                    <a:pt x="177050" y="491540"/>
                  </a:lnTo>
                  <a:lnTo>
                    <a:pt x="177050" y="504164"/>
                  </a:lnTo>
                  <a:lnTo>
                    <a:pt x="218478" y="504164"/>
                  </a:lnTo>
                  <a:lnTo>
                    <a:pt x="218478" y="491540"/>
                  </a:lnTo>
                  <a:close/>
                </a:path>
                <a:path w="443865" h="547369">
                  <a:moveTo>
                    <a:pt x="219532" y="262153"/>
                  </a:moveTo>
                  <a:lnTo>
                    <a:pt x="216357" y="255701"/>
                  </a:lnTo>
                  <a:lnTo>
                    <a:pt x="214528" y="248564"/>
                  </a:lnTo>
                  <a:lnTo>
                    <a:pt x="211658" y="241909"/>
                  </a:lnTo>
                  <a:lnTo>
                    <a:pt x="211264" y="241160"/>
                  </a:lnTo>
                  <a:lnTo>
                    <a:pt x="208864" y="235839"/>
                  </a:lnTo>
                  <a:lnTo>
                    <a:pt x="205206" y="235445"/>
                  </a:lnTo>
                  <a:lnTo>
                    <a:pt x="208280" y="241909"/>
                  </a:lnTo>
                  <a:lnTo>
                    <a:pt x="208953" y="251040"/>
                  </a:lnTo>
                  <a:lnTo>
                    <a:pt x="213474" y="256641"/>
                  </a:lnTo>
                  <a:lnTo>
                    <a:pt x="214147" y="257403"/>
                  </a:lnTo>
                  <a:lnTo>
                    <a:pt x="215112" y="257492"/>
                  </a:lnTo>
                  <a:lnTo>
                    <a:pt x="215112" y="258445"/>
                  </a:lnTo>
                  <a:lnTo>
                    <a:pt x="208953" y="254457"/>
                  </a:lnTo>
                  <a:lnTo>
                    <a:pt x="206844" y="245999"/>
                  </a:lnTo>
                  <a:lnTo>
                    <a:pt x="203771" y="239636"/>
                  </a:lnTo>
                  <a:lnTo>
                    <a:pt x="203098" y="239534"/>
                  </a:lnTo>
                  <a:lnTo>
                    <a:pt x="203479" y="240487"/>
                  </a:lnTo>
                  <a:lnTo>
                    <a:pt x="203568" y="242100"/>
                  </a:lnTo>
                  <a:lnTo>
                    <a:pt x="204152" y="243433"/>
                  </a:lnTo>
                  <a:lnTo>
                    <a:pt x="204152" y="244576"/>
                  </a:lnTo>
                  <a:lnTo>
                    <a:pt x="204343" y="247904"/>
                  </a:lnTo>
                  <a:lnTo>
                    <a:pt x="204343" y="251802"/>
                  </a:lnTo>
                  <a:lnTo>
                    <a:pt x="203771" y="255028"/>
                  </a:lnTo>
                  <a:lnTo>
                    <a:pt x="208381" y="258445"/>
                  </a:lnTo>
                  <a:lnTo>
                    <a:pt x="213474" y="262343"/>
                  </a:lnTo>
                  <a:lnTo>
                    <a:pt x="219532" y="262153"/>
                  </a:lnTo>
                  <a:close/>
                </a:path>
                <a:path w="443865" h="547369">
                  <a:moveTo>
                    <a:pt x="227215" y="78486"/>
                  </a:moveTo>
                  <a:lnTo>
                    <a:pt x="225386" y="75730"/>
                  </a:lnTo>
                  <a:lnTo>
                    <a:pt x="221551" y="72402"/>
                  </a:lnTo>
                  <a:lnTo>
                    <a:pt x="219240" y="74396"/>
                  </a:lnTo>
                  <a:lnTo>
                    <a:pt x="217220" y="76860"/>
                  </a:lnTo>
                  <a:lnTo>
                    <a:pt x="216738" y="80010"/>
                  </a:lnTo>
                  <a:lnTo>
                    <a:pt x="216166" y="84175"/>
                  </a:lnTo>
                  <a:lnTo>
                    <a:pt x="219151" y="89509"/>
                  </a:lnTo>
                  <a:lnTo>
                    <a:pt x="220205" y="93586"/>
                  </a:lnTo>
                  <a:lnTo>
                    <a:pt x="222796" y="93776"/>
                  </a:lnTo>
                  <a:lnTo>
                    <a:pt x="223570" y="90258"/>
                  </a:lnTo>
                  <a:lnTo>
                    <a:pt x="225209" y="87033"/>
                  </a:lnTo>
                  <a:lnTo>
                    <a:pt x="225971" y="83616"/>
                  </a:lnTo>
                  <a:lnTo>
                    <a:pt x="227215" y="78486"/>
                  </a:lnTo>
                  <a:close/>
                </a:path>
                <a:path w="443865" h="547369">
                  <a:moveTo>
                    <a:pt x="230200" y="264426"/>
                  </a:moveTo>
                  <a:lnTo>
                    <a:pt x="225971" y="265760"/>
                  </a:lnTo>
                  <a:lnTo>
                    <a:pt x="223659" y="265569"/>
                  </a:lnTo>
                  <a:lnTo>
                    <a:pt x="221449" y="282206"/>
                  </a:lnTo>
                  <a:lnTo>
                    <a:pt x="220967" y="282778"/>
                  </a:lnTo>
                  <a:lnTo>
                    <a:pt x="220687" y="282206"/>
                  </a:lnTo>
                  <a:lnTo>
                    <a:pt x="220687" y="281635"/>
                  </a:lnTo>
                  <a:lnTo>
                    <a:pt x="220014" y="276402"/>
                  </a:lnTo>
                  <a:lnTo>
                    <a:pt x="220103" y="270700"/>
                  </a:lnTo>
                  <a:lnTo>
                    <a:pt x="219913" y="265480"/>
                  </a:lnTo>
                  <a:lnTo>
                    <a:pt x="217322" y="265861"/>
                  </a:lnTo>
                  <a:lnTo>
                    <a:pt x="215112" y="264909"/>
                  </a:lnTo>
                  <a:lnTo>
                    <a:pt x="212610" y="264426"/>
                  </a:lnTo>
                  <a:lnTo>
                    <a:pt x="211658" y="265480"/>
                  </a:lnTo>
                  <a:lnTo>
                    <a:pt x="215112" y="274891"/>
                  </a:lnTo>
                  <a:lnTo>
                    <a:pt x="215874" y="276593"/>
                  </a:lnTo>
                  <a:lnTo>
                    <a:pt x="216738" y="278688"/>
                  </a:lnTo>
                  <a:lnTo>
                    <a:pt x="219824" y="284962"/>
                  </a:lnTo>
                  <a:lnTo>
                    <a:pt x="221259" y="286473"/>
                  </a:lnTo>
                  <a:lnTo>
                    <a:pt x="221640" y="286956"/>
                  </a:lnTo>
                  <a:lnTo>
                    <a:pt x="222123" y="286867"/>
                  </a:lnTo>
                  <a:lnTo>
                    <a:pt x="226644" y="280009"/>
                  </a:lnTo>
                  <a:lnTo>
                    <a:pt x="229133" y="272605"/>
                  </a:lnTo>
                  <a:lnTo>
                    <a:pt x="230200" y="264426"/>
                  </a:lnTo>
                  <a:close/>
                </a:path>
                <a:path w="443865" h="547369">
                  <a:moveTo>
                    <a:pt x="231927" y="128549"/>
                  </a:moveTo>
                  <a:lnTo>
                    <a:pt x="230873" y="121716"/>
                  </a:lnTo>
                  <a:lnTo>
                    <a:pt x="212902" y="121335"/>
                  </a:lnTo>
                  <a:lnTo>
                    <a:pt x="211836" y="128549"/>
                  </a:lnTo>
                  <a:lnTo>
                    <a:pt x="231927" y="128549"/>
                  </a:lnTo>
                  <a:close/>
                </a:path>
                <a:path w="443865" h="547369">
                  <a:moveTo>
                    <a:pt x="232689" y="7213"/>
                  </a:moveTo>
                  <a:lnTo>
                    <a:pt x="223177" y="9017"/>
                  </a:lnTo>
                  <a:lnTo>
                    <a:pt x="225386" y="0"/>
                  </a:lnTo>
                  <a:lnTo>
                    <a:pt x="217030" y="0"/>
                  </a:lnTo>
                  <a:lnTo>
                    <a:pt x="219240" y="9017"/>
                  </a:lnTo>
                  <a:lnTo>
                    <a:pt x="209346" y="7213"/>
                  </a:lnTo>
                  <a:lnTo>
                    <a:pt x="209346" y="15189"/>
                  </a:lnTo>
                  <a:lnTo>
                    <a:pt x="218668" y="13004"/>
                  </a:lnTo>
                  <a:lnTo>
                    <a:pt x="219049" y="13779"/>
                  </a:lnTo>
                  <a:lnTo>
                    <a:pt x="217500" y="20231"/>
                  </a:lnTo>
                  <a:lnTo>
                    <a:pt x="217411" y="20612"/>
                  </a:lnTo>
                  <a:lnTo>
                    <a:pt x="217309" y="21005"/>
                  </a:lnTo>
                  <a:lnTo>
                    <a:pt x="219824" y="20231"/>
                  </a:lnTo>
                  <a:lnTo>
                    <a:pt x="222034" y="20802"/>
                  </a:lnTo>
                  <a:lnTo>
                    <a:pt x="224904" y="21043"/>
                  </a:lnTo>
                  <a:lnTo>
                    <a:pt x="224815" y="20612"/>
                  </a:lnTo>
                  <a:lnTo>
                    <a:pt x="224713" y="20231"/>
                  </a:lnTo>
                  <a:lnTo>
                    <a:pt x="224523" y="19570"/>
                  </a:lnTo>
                  <a:lnTo>
                    <a:pt x="223177" y="13004"/>
                  </a:lnTo>
                  <a:lnTo>
                    <a:pt x="232689" y="15189"/>
                  </a:lnTo>
                  <a:lnTo>
                    <a:pt x="232689" y="13004"/>
                  </a:lnTo>
                  <a:lnTo>
                    <a:pt x="232689" y="9017"/>
                  </a:lnTo>
                  <a:lnTo>
                    <a:pt x="232689" y="7213"/>
                  </a:lnTo>
                  <a:close/>
                </a:path>
                <a:path w="443865" h="547369">
                  <a:moveTo>
                    <a:pt x="235292" y="444881"/>
                  </a:moveTo>
                  <a:lnTo>
                    <a:pt x="235165" y="411645"/>
                  </a:lnTo>
                  <a:lnTo>
                    <a:pt x="234975" y="403923"/>
                  </a:lnTo>
                  <a:lnTo>
                    <a:pt x="234530" y="388531"/>
                  </a:lnTo>
                  <a:lnTo>
                    <a:pt x="234530" y="385114"/>
                  </a:lnTo>
                  <a:lnTo>
                    <a:pt x="235000" y="380072"/>
                  </a:lnTo>
                  <a:lnTo>
                    <a:pt x="234530" y="376936"/>
                  </a:lnTo>
                  <a:lnTo>
                    <a:pt x="234099" y="374662"/>
                  </a:lnTo>
                  <a:lnTo>
                    <a:pt x="234035" y="374370"/>
                  </a:lnTo>
                  <a:lnTo>
                    <a:pt x="231063" y="373037"/>
                  </a:lnTo>
                  <a:lnTo>
                    <a:pt x="228473" y="374662"/>
                  </a:lnTo>
                  <a:lnTo>
                    <a:pt x="227215" y="376186"/>
                  </a:lnTo>
                  <a:lnTo>
                    <a:pt x="227215" y="444881"/>
                  </a:lnTo>
                  <a:lnTo>
                    <a:pt x="235292" y="444881"/>
                  </a:lnTo>
                  <a:close/>
                </a:path>
                <a:path w="443865" h="547369">
                  <a:moveTo>
                    <a:pt x="240284" y="239064"/>
                  </a:moveTo>
                  <a:lnTo>
                    <a:pt x="239623" y="239064"/>
                  </a:lnTo>
                  <a:lnTo>
                    <a:pt x="237871" y="243052"/>
                  </a:lnTo>
                  <a:lnTo>
                    <a:pt x="237794" y="243243"/>
                  </a:lnTo>
                  <a:lnTo>
                    <a:pt x="236067" y="247992"/>
                  </a:lnTo>
                  <a:lnTo>
                    <a:pt x="234543" y="250863"/>
                  </a:lnTo>
                  <a:lnTo>
                    <a:pt x="233959" y="251802"/>
                  </a:lnTo>
                  <a:lnTo>
                    <a:pt x="233857" y="251968"/>
                  </a:lnTo>
                  <a:lnTo>
                    <a:pt x="233045" y="253428"/>
                  </a:lnTo>
                  <a:lnTo>
                    <a:pt x="229425" y="259207"/>
                  </a:lnTo>
                  <a:lnTo>
                    <a:pt x="228282" y="258267"/>
                  </a:lnTo>
                  <a:lnTo>
                    <a:pt x="233857" y="251968"/>
                  </a:lnTo>
                  <a:lnTo>
                    <a:pt x="233946" y="251802"/>
                  </a:lnTo>
                  <a:lnTo>
                    <a:pt x="234797" y="243243"/>
                  </a:lnTo>
                  <a:lnTo>
                    <a:pt x="234810" y="243052"/>
                  </a:lnTo>
                  <a:lnTo>
                    <a:pt x="237718" y="235635"/>
                  </a:lnTo>
                  <a:lnTo>
                    <a:pt x="234746" y="235635"/>
                  </a:lnTo>
                  <a:lnTo>
                    <a:pt x="233946" y="236778"/>
                  </a:lnTo>
                  <a:lnTo>
                    <a:pt x="232689" y="238493"/>
                  </a:lnTo>
                  <a:lnTo>
                    <a:pt x="231127" y="243052"/>
                  </a:lnTo>
                  <a:lnTo>
                    <a:pt x="227977" y="250863"/>
                  </a:lnTo>
                  <a:lnTo>
                    <a:pt x="226453" y="256832"/>
                  </a:lnTo>
                  <a:lnTo>
                    <a:pt x="223520" y="262343"/>
                  </a:lnTo>
                  <a:lnTo>
                    <a:pt x="229527" y="262343"/>
                  </a:lnTo>
                  <a:lnTo>
                    <a:pt x="234238" y="259207"/>
                  </a:lnTo>
                  <a:lnTo>
                    <a:pt x="234810" y="258826"/>
                  </a:lnTo>
                  <a:lnTo>
                    <a:pt x="239229" y="255117"/>
                  </a:lnTo>
                  <a:lnTo>
                    <a:pt x="238366" y="249986"/>
                  </a:lnTo>
                  <a:lnTo>
                    <a:pt x="239039" y="245237"/>
                  </a:lnTo>
                  <a:lnTo>
                    <a:pt x="239814" y="240207"/>
                  </a:lnTo>
                  <a:lnTo>
                    <a:pt x="239903" y="239826"/>
                  </a:lnTo>
                  <a:lnTo>
                    <a:pt x="240284" y="239064"/>
                  </a:lnTo>
                  <a:close/>
                </a:path>
                <a:path w="443865" h="547369">
                  <a:moveTo>
                    <a:pt x="242785" y="511873"/>
                  </a:moveTo>
                  <a:lnTo>
                    <a:pt x="241833" y="511111"/>
                  </a:lnTo>
                  <a:lnTo>
                    <a:pt x="201168" y="511009"/>
                  </a:lnTo>
                  <a:lnTo>
                    <a:pt x="200596" y="511581"/>
                  </a:lnTo>
                  <a:lnTo>
                    <a:pt x="202323" y="512813"/>
                  </a:lnTo>
                  <a:lnTo>
                    <a:pt x="207416" y="514057"/>
                  </a:lnTo>
                  <a:lnTo>
                    <a:pt x="214718" y="517474"/>
                  </a:lnTo>
                  <a:lnTo>
                    <a:pt x="218859" y="520712"/>
                  </a:lnTo>
                  <a:lnTo>
                    <a:pt x="222034" y="525551"/>
                  </a:lnTo>
                  <a:lnTo>
                    <a:pt x="224917" y="519658"/>
                  </a:lnTo>
                  <a:lnTo>
                    <a:pt x="231165" y="516331"/>
                  </a:lnTo>
                  <a:lnTo>
                    <a:pt x="237312" y="513486"/>
                  </a:lnTo>
                  <a:lnTo>
                    <a:pt x="242785" y="511873"/>
                  </a:lnTo>
                  <a:close/>
                </a:path>
                <a:path w="443865" h="547369">
                  <a:moveTo>
                    <a:pt x="243370" y="444792"/>
                  </a:moveTo>
                  <a:lnTo>
                    <a:pt x="242125" y="390436"/>
                  </a:lnTo>
                  <a:lnTo>
                    <a:pt x="242976" y="378371"/>
                  </a:lnTo>
                  <a:lnTo>
                    <a:pt x="240195" y="373138"/>
                  </a:lnTo>
                  <a:lnTo>
                    <a:pt x="237693" y="373329"/>
                  </a:lnTo>
                  <a:lnTo>
                    <a:pt x="235102" y="377228"/>
                  </a:lnTo>
                  <a:lnTo>
                    <a:pt x="235585" y="384060"/>
                  </a:lnTo>
                  <a:lnTo>
                    <a:pt x="236347" y="417410"/>
                  </a:lnTo>
                  <a:lnTo>
                    <a:pt x="235991" y="437426"/>
                  </a:lnTo>
                  <a:lnTo>
                    <a:pt x="236448" y="444500"/>
                  </a:lnTo>
                  <a:lnTo>
                    <a:pt x="236931" y="444792"/>
                  </a:lnTo>
                  <a:lnTo>
                    <a:pt x="243370" y="444792"/>
                  </a:lnTo>
                  <a:close/>
                </a:path>
                <a:path w="443865" h="547369">
                  <a:moveTo>
                    <a:pt x="247789" y="270802"/>
                  </a:moveTo>
                  <a:lnTo>
                    <a:pt x="247027" y="267944"/>
                  </a:lnTo>
                  <a:lnTo>
                    <a:pt x="246926" y="265010"/>
                  </a:lnTo>
                  <a:lnTo>
                    <a:pt x="247027" y="261962"/>
                  </a:lnTo>
                  <a:lnTo>
                    <a:pt x="242404" y="264820"/>
                  </a:lnTo>
                  <a:lnTo>
                    <a:pt x="238658" y="271945"/>
                  </a:lnTo>
                  <a:lnTo>
                    <a:pt x="236829" y="279247"/>
                  </a:lnTo>
                  <a:lnTo>
                    <a:pt x="236829" y="271653"/>
                  </a:lnTo>
                  <a:lnTo>
                    <a:pt x="238569" y="267195"/>
                  </a:lnTo>
                  <a:lnTo>
                    <a:pt x="239039" y="265671"/>
                  </a:lnTo>
                  <a:lnTo>
                    <a:pt x="239903" y="263194"/>
                  </a:lnTo>
                  <a:lnTo>
                    <a:pt x="242023" y="261112"/>
                  </a:lnTo>
                  <a:lnTo>
                    <a:pt x="240284" y="258635"/>
                  </a:lnTo>
                  <a:lnTo>
                    <a:pt x="234810" y="262242"/>
                  </a:lnTo>
                  <a:lnTo>
                    <a:pt x="233083" y="266801"/>
                  </a:lnTo>
                  <a:lnTo>
                    <a:pt x="233273" y="282105"/>
                  </a:lnTo>
                  <a:lnTo>
                    <a:pt x="237693" y="285343"/>
                  </a:lnTo>
                  <a:lnTo>
                    <a:pt x="237693" y="285534"/>
                  </a:lnTo>
                  <a:lnTo>
                    <a:pt x="238277" y="285432"/>
                  </a:lnTo>
                  <a:lnTo>
                    <a:pt x="239712" y="279730"/>
                  </a:lnTo>
                  <a:lnTo>
                    <a:pt x="244716" y="275742"/>
                  </a:lnTo>
                  <a:lnTo>
                    <a:pt x="247789" y="270802"/>
                  </a:lnTo>
                  <a:close/>
                </a:path>
                <a:path w="443865" h="547369">
                  <a:moveTo>
                    <a:pt x="248081" y="373418"/>
                  </a:moveTo>
                  <a:lnTo>
                    <a:pt x="247688" y="369811"/>
                  </a:lnTo>
                  <a:lnTo>
                    <a:pt x="222338" y="369722"/>
                  </a:lnTo>
                  <a:lnTo>
                    <a:pt x="222338" y="372605"/>
                  </a:lnTo>
                  <a:lnTo>
                    <a:pt x="219570" y="372529"/>
                  </a:lnTo>
                  <a:lnTo>
                    <a:pt x="220687" y="371995"/>
                  </a:lnTo>
                  <a:lnTo>
                    <a:pt x="222338" y="372605"/>
                  </a:lnTo>
                  <a:lnTo>
                    <a:pt x="222338" y="369722"/>
                  </a:lnTo>
                  <a:lnTo>
                    <a:pt x="215061" y="369722"/>
                  </a:lnTo>
                  <a:lnTo>
                    <a:pt x="215061" y="372491"/>
                  </a:lnTo>
                  <a:lnTo>
                    <a:pt x="210134" y="372554"/>
                  </a:lnTo>
                  <a:lnTo>
                    <a:pt x="210781" y="371805"/>
                  </a:lnTo>
                  <a:lnTo>
                    <a:pt x="214630" y="371805"/>
                  </a:lnTo>
                  <a:lnTo>
                    <a:pt x="215061" y="372491"/>
                  </a:lnTo>
                  <a:lnTo>
                    <a:pt x="215061" y="369722"/>
                  </a:lnTo>
                  <a:lnTo>
                    <a:pt x="208991" y="369722"/>
                  </a:lnTo>
                  <a:lnTo>
                    <a:pt x="208991" y="373900"/>
                  </a:lnTo>
                  <a:lnTo>
                    <a:pt x="207721" y="385051"/>
                  </a:lnTo>
                  <a:lnTo>
                    <a:pt x="207772" y="383044"/>
                  </a:lnTo>
                  <a:lnTo>
                    <a:pt x="207416" y="376847"/>
                  </a:lnTo>
                  <a:lnTo>
                    <a:pt x="207035" y="373608"/>
                  </a:lnTo>
                  <a:lnTo>
                    <a:pt x="208280" y="374751"/>
                  </a:lnTo>
                  <a:lnTo>
                    <a:pt x="208991" y="373900"/>
                  </a:lnTo>
                  <a:lnTo>
                    <a:pt x="208991" y="369722"/>
                  </a:lnTo>
                  <a:lnTo>
                    <a:pt x="206184" y="369722"/>
                  </a:lnTo>
                  <a:lnTo>
                    <a:pt x="206184" y="372821"/>
                  </a:lnTo>
                  <a:lnTo>
                    <a:pt x="202247" y="372694"/>
                  </a:lnTo>
                  <a:lnTo>
                    <a:pt x="203200" y="371513"/>
                  </a:lnTo>
                  <a:lnTo>
                    <a:pt x="205498" y="372186"/>
                  </a:lnTo>
                  <a:lnTo>
                    <a:pt x="206184" y="372821"/>
                  </a:lnTo>
                  <a:lnTo>
                    <a:pt x="206184" y="369722"/>
                  </a:lnTo>
                  <a:lnTo>
                    <a:pt x="199009" y="369722"/>
                  </a:lnTo>
                  <a:lnTo>
                    <a:pt x="199009" y="372846"/>
                  </a:lnTo>
                  <a:lnTo>
                    <a:pt x="196646" y="372211"/>
                  </a:lnTo>
                  <a:lnTo>
                    <a:pt x="197319" y="371614"/>
                  </a:lnTo>
                  <a:lnTo>
                    <a:pt x="198869" y="372668"/>
                  </a:lnTo>
                  <a:lnTo>
                    <a:pt x="199009" y="372846"/>
                  </a:lnTo>
                  <a:lnTo>
                    <a:pt x="199009" y="369722"/>
                  </a:lnTo>
                  <a:lnTo>
                    <a:pt x="194919" y="369722"/>
                  </a:lnTo>
                  <a:lnTo>
                    <a:pt x="194919" y="373710"/>
                  </a:lnTo>
                  <a:lnTo>
                    <a:pt x="195707" y="373024"/>
                  </a:lnTo>
                  <a:lnTo>
                    <a:pt x="195021" y="377228"/>
                  </a:lnTo>
                  <a:lnTo>
                    <a:pt x="193192" y="444792"/>
                  </a:lnTo>
                  <a:lnTo>
                    <a:pt x="198666" y="444792"/>
                  </a:lnTo>
                  <a:lnTo>
                    <a:pt x="198869" y="442417"/>
                  </a:lnTo>
                  <a:lnTo>
                    <a:pt x="198767" y="440029"/>
                  </a:lnTo>
                  <a:lnTo>
                    <a:pt x="199174" y="423976"/>
                  </a:lnTo>
                  <a:lnTo>
                    <a:pt x="199821" y="381304"/>
                  </a:lnTo>
                  <a:lnTo>
                    <a:pt x="200406" y="379793"/>
                  </a:lnTo>
                  <a:lnTo>
                    <a:pt x="199809" y="373811"/>
                  </a:lnTo>
                  <a:lnTo>
                    <a:pt x="200596" y="374751"/>
                  </a:lnTo>
                  <a:lnTo>
                    <a:pt x="201650" y="373443"/>
                  </a:lnTo>
                  <a:lnTo>
                    <a:pt x="201168" y="377228"/>
                  </a:lnTo>
                  <a:lnTo>
                    <a:pt x="199732" y="444792"/>
                  </a:lnTo>
                  <a:lnTo>
                    <a:pt x="206654" y="444792"/>
                  </a:lnTo>
                  <a:lnTo>
                    <a:pt x="206857" y="434263"/>
                  </a:lnTo>
                  <a:lnTo>
                    <a:pt x="207035" y="402882"/>
                  </a:lnTo>
                  <a:lnTo>
                    <a:pt x="207619" y="389788"/>
                  </a:lnTo>
                  <a:lnTo>
                    <a:pt x="207708" y="385330"/>
                  </a:lnTo>
                  <a:lnTo>
                    <a:pt x="208673" y="394995"/>
                  </a:lnTo>
                  <a:lnTo>
                    <a:pt x="207810" y="434047"/>
                  </a:lnTo>
                  <a:lnTo>
                    <a:pt x="207810" y="444792"/>
                  </a:lnTo>
                  <a:lnTo>
                    <a:pt x="215874" y="444792"/>
                  </a:lnTo>
                  <a:lnTo>
                    <a:pt x="216268" y="377596"/>
                  </a:lnTo>
                  <a:lnTo>
                    <a:pt x="215811" y="373697"/>
                  </a:lnTo>
                  <a:lnTo>
                    <a:pt x="216738" y="375132"/>
                  </a:lnTo>
                  <a:lnTo>
                    <a:pt x="217728" y="374015"/>
                  </a:lnTo>
                  <a:lnTo>
                    <a:pt x="217322" y="377596"/>
                  </a:lnTo>
                  <a:lnTo>
                    <a:pt x="216928" y="444792"/>
                  </a:lnTo>
                  <a:lnTo>
                    <a:pt x="226072" y="444792"/>
                  </a:lnTo>
                  <a:lnTo>
                    <a:pt x="226060" y="429996"/>
                  </a:lnTo>
                  <a:lnTo>
                    <a:pt x="226377" y="400367"/>
                  </a:lnTo>
                  <a:lnTo>
                    <a:pt x="226072" y="379501"/>
                  </a:lnTo>
                  <a:lnTo>
                    <a:pt x="225412" y="374294"/>
                  </a:lnTo>
                  <a:lnTo>
                    <a:pt x="225590" y="374561"/>
                  </a:lnTo>
                  <a:lnTo>
                    <a:pt x="226644" y="375221"/>
                  </a:lnTo>
                  <a:lnTo>
                    <a:pt x="228561" y="371716"/>
                  </a:lnTo>
                  <a:lnTo>
                    <a:pt x="233083" y="371906"/>
                  </a:lnTo>
                  <a:lnTo>
                    <a:pt x="235102" y="375221"/>
                  </a:lnTo>
                  <a:lnTo>
                    <a:pt x="236829" y="371995"/>
                  </a:lnTo>
                  <a:lnTo>
                    <a:pt x="240487" y="371716"/>
                  </a:lnTo>
                  <a:lnTo>
                    <a:pt x="242404" y="374853"/>
                  </a:lnTo>
                  <a:lnTo>
                    <a:pt x="242976" y="374853"/>
                  </a:lnTo>
                  <a:lnTo>
                    <a:pt x="243268" y="373329"/>
                  </a:lnTo>
                  <a:lnTo>
                    <a:pt x="244995" y="372376"/>
                  </a:lnTo>
                  <a:lnTo>
                    <a:pt x="247116" y="372846"/>
                  </a:lnTo>
                  <a:lnTo>
                    <a:pt x="247307" y="373519"/>
                  </a:lnTo>
                  <a:lnTo>
                    <a:pt x="248081" y="373418"/>
                  </a:lnTo>
                  <a:close/>
                </a:path>
                <a:path w="443865" h="547369">
                  <a:moveTo>
                    <a:pt x="248373" y="40373"/>
                  </a:moveTo>
                  <a:lnTo>
                    <a:pt x="242493" y="39331"/>
                  </a:lnTo>
                  <a:lnTo>
                    <a:pt x="241541" y="40855"/>
                  </a:lnTo>
                  <a:lnTo>
                    <a:pt x="233464" y="74104"/>
                  </a:lnTo>
                  <a:lnTo>
                    <a:pt x="234721" y="73545"/>
                  </a:lnTo>
                  <a:lnTo>
                    <a:pt x="236347" y="76111"/>
                  </a:lnTo>
                  <a:lnTo>
                    <a:pt x="238683" y="67767"/>
                  </a:lnTo>
                  <a:lnTo>
                    <a:pt x="241401" y="59524"/>
                  </a:lnTo>
                  <a:lnTo>
                    <a:pt x="244322" y="51358"/>
                  </a:lnTo>
                  <a:lnTo>
                    <a:pt x="248373" y="40373"/>
                  </a:lnTo>
                  <a:close/>
                </a:path>
                <a:path w="443865" h="547369">
                  <a:moveTo>
                    <a:pt x="249809" y="444792"/>
                  </a:moveTo>
                  <a:lnTo>
                    <a:pt x="249135" y="408393"/>
                  </a:lnTo>
                  <a:lnTo>
                    <a:pt x="248539" y="400583"/>
                  </a:lnTo>
                  <a:lnTo>
                    <a:pt x="248742" y="383933"/>
                  </a:lnTo>
                  <a:lnTo>
                    <a:pt x="247878" y="375412"/>
                  </a:lnTo>
                  <a:lnTo>
                    <a:pt x="246926" y="373811"/>
                  </a:lnTo>
                  <a:lnTo>
                    <a:pt x="244043" y="373811"/>
                  </a:lnTo>
                  <a:lnTo>
                    <a:pt x="243471" y="375602"/>
                  </a:lnTo>
                  <a:lnTo>
                    <a:pt x="243268" y="377228"/>
                  </a:lnTo>
                  <a:lnTo>
                    <a:pt x="243014" y="385622"/>
                  </a:lnTo>
                  <a:lnTo>
                    <a:pt x="243814" y="402894"/>
                  </a:lnTo>
                  <a:lnTo>
                    <a:pt x="243649" y="411327"/>
                  </a:lnTo>
                  <a:lnTo>
                    <a:pt x="244424" y="444792"/>
                  </a:lnTo>
                  <a:lnTo>
                    <a:pt x="249809" y="444792"/>
                  </a:lnTo>
                  <a:close/>
                </a:path>
                <a:path w="443865" h="547369">
                  <a:moveTo>
                    <a:pt x="250291" y="199910"/>
                  </a:moveTo>
                  <a:lnTo>
                    <a:pt x="247688" y="204000"/>
                  </a:lnTo>
                  <a:lnTo>
                    <a:pt x="243941" y="211048"/>
                  </a:lnTo>
                  <a:lnTo>
                    <a:pt x="240322" y="218198"/>
                  </a:lnTo>
                  <a:lnTo>
                    <a:pt x="236194" y="224967"/>
                  </a:lnTo>
                  <a:lnTo>
                    <a:pt x="230873" y="230886"/>
                  </a:lnTo>
                  <a:lnTo>
                    <a:pt x="231444" y="231470"/>
                  </a:lnTo>
                  <a:lnTo>
                    <a:pt x="232410" y="232029"/>
                  </a:lnTo>
                  <a:lnTo>
                    <a:pt x="233273" y="232130"/>
                  </a:lnTo>
                  <a:lnTo>
                    <a:pt x="239039" y="233070"/>
                  </a:lnTo>
                  <a:lnTo>
                    <a:pt x="245478" y="230327"/>
                  </a:lnTo>
                  <a:lnTo>
                    <a:pt x="249897" y="226910"/>
                  </a:lnTo>
                  <a:lnTo>
                    <a:pt x="249034" y="224536"/>
                  </a:lnTo>
                  <a:lnTo>
                    <a:pt x="248272" y="222059"/>
                  </a:lnTo>
                  <a:lnTo>
                    <a:pt x="247878" y="219583"/>
                  </a:lnTo>
                  <a:lnTo>
                    <a:pt x="247789" y="218351"/>
                  </a:lnTo>
                  <a:lnTo>
                    <a:pt x="247878" y="217208"/>
                  </a:lnTo>
                  <a:lnTo>
                    <a:pt x="247688" y="215493"/>
                  </a:lnTo>
                  <a:lnTo>
                    <a:pt x="247497" y="215023"/>
                  </a:lnTo>
                  <a:lnTo>
                    <a:pt x="247027" y="215493"/>
                  </a:lnTo>
                  <a:lnTo>
                    <a:pt x="240969" y="227571"/>
                  </a:lnTo>
                  <a:lnTo>
                    <a:pt x="237121" y="229095"/>
                  </a:lnTo>
                  <a:lnTo>
                    <a:pt x="235673" y="229565"/>
                  </a:lnTo>
                  <a:lnTo>
                    <a:pt x="235673" y="228892"/>
                  </a:lnTo>
                  <a:lnTo>
                    <a:pt x="236156" y="228803"/>
                  </a:lnTo>
                  <a:lnTo>
                    <a:pt x="236728" y="228612"/>
                  </a:lnTo>
                  <a:lnTo>
                    <a:pt x="240677" y="225577"/>
                  </a:lnTo>
                  <a:lnTo>
                    <a:pt x="246532" y="211886"/>
                  </a:lnTo>
                  <a:lnTo>
                    <a:pt x="249034" y="204952"/>
                  </a:lnTo>
                  <a:lnTo>
                    <a:pt x="249605" y="202196"/>
                  </a:lnTo>
                  <a:lnTo>
                    <a:pt x="250291" y="199910"/>
                  </a:lnTo>
                  <a:close/>
                </a:path>
                <a:path w="443865" h="547369">
                  <a:moveTo>
                    <a:pt x="255384" y="248094"/>
                  </a:moveTo>
                  <a:lnTo>
                    <a:pt x="253746" y="243344"/>
                  </a:lnTo>
                  <a:lnTo>
                    <a:pt x="253453" y="238594"/>
                  </a:lnTo>
                  <a:lnTo>
                    <a:pt x="253263" y="233260"/>
                  </a:lnTo>
                  <a:lnTo>
                    <a:pt x="253555" y="232410"/>
                  </a:lnTo>
                  <a:lnTo>
                    <a:pt x="252882" y="232410"/>
                  </a:lnTo>
                  <a:lnTo>
                    <a:pt x="251726" y="235546"/>
                  </a:lnTo>
                  <a:lnTo>
                    <a:pt x="250190" y="238493"/>
                  </a:lnTo>
                  <a:lnTo>
                    <a:pt x="247878" y="245148"/>
                  </a:lnTo>
                  <a:lnTo>
                    <a:pt x="247497" y="248475"/>
                  </a:lnTo>
                  <a:lnTo>
                    <a:pt x="246443" y="252082"/>
                  </a:lnTo>
                  <a:lnTo>
                    <a:pt x="246443" y="252742"/>
                  </a:lnTo>
                  <a:lnTo>
                    <a:pt x="245960" y="252742"/>
                  </a:lnTo>
                  <a:lnTo>
                    <a:pt x="246341" y="245237"/>
                  </a:lnTo>
                  <a:lnTo>
                    <a:pt x="248081" y="237820"/>
                  </a:lnTo>
                  <a:lnTo>
                    <a:pt x="250672" y="230695"/>
                  </a:lnTo>
                  <a:lnTo>
                    <a:pt x="245287" y="233260"/>
                  </a:lnTo>
                  <a:lnTo>
                    <a:pt x="243357" y="239699"/>
                  </a:lnTo>
                  <a:lnTo>
                    <a:pt x="242341" y="246354"/>
                  </a:lnTo>
                  <a:lnTo>
                    <a:pt x="242506" y="253047"/>
                  </a:lnTo>
                  <a:lnTo>
                    <a:pt x="244132" y="259588"/>
                  </a:lnTo>
                  <a:lnTo>
                    <a:pt x="248462" y="256362"/>
                  </a:lnTo>
                  <a:lnTo>
                    <a:pt x="255384" y="248094"/>
                  </a:lnTo>
                  <a:close/>
                </a:path>
                <a:path w="443865" h="547369">
                  <a:moveTo>
                    <a:pt x="256832" y="110782"/>
                  </a:moveTo>
                  <a:lnTo>
                    <a:pt x="255282" y="109550"/>
                  </a:lnTo>
                  <a:lnTo>
                    <a:pt x="247205" y="106959"/>
                  </a:lnTo>
                  <a:lnTo>
                    <a:pt x="235089" y="105524"/>
                  </a:lnTo>
                  <a:lnTo>
                    <a:pt x="222592" y="104965"/>
                  </a:lnTo>
                  <a:lnTo>
                    <a:pt x="213372" y="104990"/>
                  </a:lnTo>
                  <a:lnTo>
                    <a:pt x="184835" y="110401"/>
                  </a:lnTo>
                  <a:lnTo>
                    <a:pt x="185597" y="111836"/>
                  </a:lnTo>
                  <a:lnTo>
                    <a:pt x="187617" y="109651"/>
                  </a:lnTo>
                  <a:lnTo>
                    <a:pt x="190119" y="110401"/>
                  </a:lnTo>
                  <a:lnTo>
                    <a:pt x="196075" y="109461"/>
                  </a:lnTo>
                  <a:lnTo>
                    <a:pt x="200406" y="107937"/>
                  </a:lnTo>
                  <a:lnTo>
                    <a:pt x="205778" y="107175"/>
                  </a:lnTo>
                  <a:lnTo>
                    <a:pt x="209245" y="107835"/>
                  </a:lnTo>
                  <a:lnTo>
                    <a:pt x="214820" y="107746"/>
                  </a:lnTo>
                  <a:lnTo>
                    <a:pt x="216839" y="107086"/>
                  </a:lnTo>
                  <a:lnTo>
                    <a:pt x="222123" y="105943"/>
                  </a:lnTo>
                  <a:lnTo>
                    <a:pt x="226072" y="107657"/>
                  </a:lnTo>
                  <a:lnTo>
                    <a:pt x="232219" y="108026"/>
                  </a:lnTo>
                  <a:lnTo>
                    <a:pt x="236067" y="107175"/>
                  </a:lnTo>
                  <a:lnTo>
                    <a:pt x="240093" y="107746"/>
                  </a:lnTo>
                  <a:lnTo>
                    <a:pt x="241058" y="108597"/>
                  </a:lnTo>
                  <a:lnTo>
                    <a:pt x="245960" y="109740"/>
                  </a:lnTo>
                  <a:lnTo>
                    <a:pt x="249707" y="109651"/>
                  </a:lnTo>
                  <a:lnTo>
                    <a:pt x="254609" y="110210"/>
                  </a:lnTo>
                  <a:lnTo>
                    <a:pt x="255384" y="110985"/>
                  </a:lnTo>
                  <a:lnTo>
                    <a:pt x="256451" y="111163"/>
                  </a:lnTo>
                  <a:lnTo>
                    <a:pt x="256832" y="110782"/>
                  </a:lnTo>
                  <a:close/>
                </a:path>
                <a:path w="443865" h="547369">
                  <a:moveTo>
                    <a:pt x="257594" y="357555"/>
                  </a:moveTo>
                  <a:lnTo>
                    <a:pt x="185115" y="357555"/>
                  </a:lnTo>
                  <a:lnTo>
                    <a:pt x="186461" y="364782"/>
                  </a:lnTo>
                  <a:lnTo>
                    <a:pt x="253365" y="364782"/>
                  </a:lnTo>
                  <a:lnTo>
                    <a:pt x="256146" y="364299"/>
                  </a:lnTo>
                  <a:lnTo>
                    <a:pt x="257492" y="360019"/>
                  </a:lnTo>
                  <a:lnTo>
                    <a:pt x="257594" y="357555"/>
                  </a:lnTo>
                  <a:close/>
                </a:path>
                <a:path w="443865" h="547369">
                  <a:moveTo>
                    <a:pt x="259803" y="348805"/>
                  </a:moveTo>
                  <a:lnTo>
                    <a:pt x="182905" y="348805"/>
                  </a:lnTo>
                  <a:lnTo>
                    <a:pt x="182905" y="355371"/>
                  </a:lnTo>
                  <a:lnTo>
                    <a:pt x="259803" y="355371"/>
                  </a:lnTo>
                  <a:lnTo>
                    <a:pt x="259803" y="348805"/>
                  </a:lnTo>
                  <a:close/>
                </a:path>
                <a:path w="443865" h="547369">
                  <a:moveTo>
                    <a:pt x="265468" y="260261"/>
                  </a:moveTo>
                  <a:lnTo>
                    <a:pt x="263067" y="252463"/>
                  </a:lnTo>
                  <a:lnTo>
                    <a:pt x="261048" y="256070"/>
                  </a:lnTo>
                  <a:lnTo>
                    <a:pt x="259410" y="254647"/>
                  </a:lnTo>
                  <a:lnTo>
                    <a:pt x="258076" y="259016"/>
                  </a:lnTo>
                  <a:lnTo>
                    <a:pt x="255854" y="263575"/>
                  </a:lnTo>
                  <a:lnTo>
                    <a:pt x="255384" y="268135"/>
                  </a:lnTo>
                  <a:lnTo>
                    <a:pt x="255193" y="269951"/>
                  </a:lnTo>
                  <a:lnTo>
                    <a:pt x="255473" y="271945"/>
                  </a:lnTo>
                  <a:lnTo>
                    <a:pt x="255384" y="273748"/>
                  </a:lnTo>
                  <a:lnTo>
                    <a:pt x="254800" y="273850"/>
                  </a:lnTo>
                  <a:lnTo>
                    <a:pt x="254800" y="272707"/>
                  </a:lnTo>
                  <a:lnTo>
                    <a:pt x="253174" y="265861"/>
                  </a:lnTo>
                  <a:lnTo>
                    <a:pt x="254901" y="258737"/>
                  </a:lnTo>
                  <a:lnTo>
                    <a:pt x="256438" y="252082"/>
                  </a:lnTo>
                  <a:lnTo>
                    <a:pt x="250380" y="258635"/>
                  </a:lnTo>
                  <a:lnTo>
                    <a:pt x="249605" y="265861"/>
                  </a:lnTo>
                  <a:lnTo>
                    <a:pt x="250672" y="273367"/>
                  </a:lnTo>
                  <a:lnTo>
                    <a:pt x="254609" y="279641"/>
                  </a:lnTo>
                  <a:lnTo>
                    <a:pt x="255574" y="279831"/>
                  </a:lnTo>
                  <a:lnTo>
                    <a:pt x="255193" y="279539"/>
                  </a:lnTo>
                  <a:lnTo>
                    <a:pt x="256146" y="277736"/>
                  </a:lnTo>
                  <a:lnTo>
                    <a:pt x="256730" y="276123"/>
                  </a:lnTo>
                  <a:lnTo>
                    <a:pt x="260184" y="269849"/>
                  </a:lnTo>
                  <a:lnTo>
                    <a:pt x="263550" y="265480"/>
                  </a:lnTo>
                  <a:lnTo>
                    <a:pt x="265468" y="260261"/>
                  </a:lnTo>
                  <a:close/>
                </a:path>
                <a:path w="443865" h="547369">
                  <a:moveTo>
                    <a:pt x="266052" y="491540"/>
                  </a:moveTo>
                  <a:lnTo>
                    <a:pt x="225386" y="491540"/>
                  </a:lnTo>
                  <a:lnTo>
                    <a:pt x="225386" y="504164"/>
                  </a:lnTo>
                  <a:lnTo>
                    <a:pt x="266052" y="504164"/>
                  </a:lnTo>
                  <a:lnTo>
                    <a:pt x="266052" y="491540"/>
                  </a:lnTo>
                  <a:close/>
                </a:path>
                <a:path w="443865" h="547369">
                  <a:moveTo>
                    <a:pt x="266623" y="201345"/>
                  </a:moveTo>
                  <a:lnTo>
                    <a:pt x="262978" y="204000"/>
                  </a:lnTo>
                  <a:lnTo>
                    <a:pt x="260375" y="207708"/>
                  </a:lnTo>
                  <a:lnTo>
                    <a:pt x="258165" y="211505"/>
                  </a:lnTo>
                  <a:lnTo>
                    <a:pt x="255092" y="218452"/>
                  </a:lnTo>
                  <a:lnTo>
                    <a:pt x="256146" y="212178"/>
                  </a:lnTo>
                  <a:lnTo>
                    <a:pt x="258356" y="205994"/>
                  </a:lnTo>
                  <a:lnTo>
                    <a:pt x="262394" y="201053"/>
                  </a:lnTo>
                  <a:lnTo>
                    <a:pt x="253644" y="200672"/>
                  </a:lnTo>
                  <a:lnTo>
                    <a:pt x="251841" y="206806"/>
                  </a:lnTo>
                  <a:lnTo>
                    <a:pt x="250990" y="213131"/>
                  </a:lnTo>
                  <a:lnTo>
                    <a:pt x="251282" y="219481"/>
                  </a:lnTo>
                  <a:lnTo>
                    <a:pt x="252882" y="225666"/>
                  </a:lnTo>
                  <a:lnTo>
                    <a:pt x="253746" y="225856"/>
                  </a:lnTo>
                  <a:lnTo>
                    <a:pt x="253555" y="225475"/>
                  </a:lnTo>
                  <a:lnTo>
                    <a:pt x="253746" y="225196"/>
                  </a:lnTo>
                  <a:lnTo>
                    <a:pt x="264515" y="207899"/>
                  </a:lnTo>
                  <a:lnTo>
                    <a:pt x="265569" y="204381"/>
                  </a:lnTo>
                  <a:lnTo>
                    <a:pt x="266534" y="202958"/>
                  </a:lnTo>
                  <a:lnTo>
                    <a:pt x="266623" y="201345"/>
                  </a:lnTo>
                  <a:close/>
                </a:path>
                <a:path w="443865" h="547369">
                  <a:moveTo>
                    <a:pt x="270751" y="235267"/>
                  </a:moveTo>
                  <a:lnTo>
                    <a:pt x="269405" y="231559"/>
                  </a:lnTo>
                  <a:lnTo>
                    <a:pt x="269316" y="230327"/>
                  </a:lnTo>
                  <a:lnTo>
                    <a:pt x="269125" y="228142"/>
                  </a:lnTo>
                  <a:lnTo>
                    <a:pt x="269316" y="225386"/>
                  </a:lnTo>
                  <a:lnTo>
                    <a:pt x="269316" y="223012"/>
                  </a:lnTo>
                  <a:lnTo>
                    <a:pt x="270179" y="222237"/>
                  </a:lnTo>
                  <a:lnTo>
                    <a:pt x="269125" y="222529"/>
                  </a:lnTo>
                  <a:lnTo>
                    <a:pt x="266433" y="223380"/>
                  </a:lnTo>
                  <a:lnTo>
                    <a:pt x="262686" y="232029"/>
                  </a:lnTo>
                  <a:lnTo>
                    <a:pt x="262013" y="237451"/>
                  </a:lnTo>
                  <a:lnTo>
                    <a:pt x="260858" y="242493"/>
                  </a:lnTo>
                  <a:lnTo>
                    <a:pt x="260184" y="242392"/>
                  </a:lnTo>
                  <a:lnTo>
                    <a:pt x="260477" y="240588"/>
                  </a:lnTo>
                  <a:lnTo>
                    <a:pt x="260756" y="234975"/>
                  </a:lnTo>
                  <a:lnTo>
                    <a:pt x="261150" y="230035"/>
                  </a:lnTo>
                  <a:lnTo>
                    <a:pt x="263067" y="222910"/>
                  </a:lnTo>
                  <a:lnTo>
                    <a:pt x="264706" y="220916"/>
                  </a:lnTo>
                  <a:lnTo>
                    <a:pt x="263931" y="218541"/>
                  </a:lnTo>
                  <a:lnTo>
                    <a:pt x="263448" y="217970"/>
                  </a:lnTo>
                  <a:lnTo>
                    <a:pt x="262788" y="218922"/>
                  </a:lnTo>
                  <a:lnTo>
                    <a:pt x="261721" y="219964"/>
                  </a:lnTo>
                  <a:lnTo>
                    <a:pt x="258165" y="224332"/>
                  </a:lnTo>
                  <a:lnTo>
                    <a:pt x="255854" y="229654"/>
                  </a:lnTo>
                  <a:lnTo>
                    <a:pt x="256438" y="240398"/>
                  </a:lnTo>
                  <a:lnTo>
                    <a:pt x="257683" y="244957"/>
                  </a:lnTo>
                  <a:lnTo>
                    <a:pt x="259803" y="250850"/>
                  </a:lnTo>
                  <a:lnTo>
                    <a:pt x="260477" y="250367"/>
                  </a:lnTo>
                  <a:lnTo>
                    <a:pt x="262788" y="245046"/>
                  </a:lnTo>
                  <a:lnTo>
                    <a:pt x="267589" y="241160"/>
                  </a:lnTo>
                  <a:lnTo>
                    <a:pt x="270471" y="236118"/>
                  </a:lnTo>
                  <a:lnTo>
                    <a:pt x="270751" y="235267"/>
                  </a:lnTo>
                  <a:close/>
                </a:path>
                <a:path w="443865" h="547369">
                  <a:moveTo>
                    <a:pt x="273062" y="522122"/>
                  </a:moveTo>
                  <a:lnTo>
                    <a:pt x="265760" y="521271"/>
                  </a:lnTo>
                  <a:lnTo>
                    <a:pt x="260070" y="527316"/>
                  </a:lnTo>
                  <a:lnTo>
                    <a:pt x="251663" y="527939"/>
                  </a:lnTo>
                  <a:lnTo>
                    <a:pt x="243611" y="524230"/>
                  </a:lnTo>
                  <a:lnTo>
                    <a:pt x="238937" y="517283"/>
                  </a:lnTo>
                  <a:lnTo>
                    <a:pt x="236448" y="518045"/>
                  </a:lnTo>
                  <a:lnTo>
                    <a:pt x="240499" y="525957"/>
                  </a:lnTo>
                  <a:lnTo>
                    <a:pt x="247040" y="532142"/>
                  </a:lnTo>
                  <a:lnTo>
                    <a:pt x="255206" y="535241"/>
                  </a:lnTo>
                  <a:lnTo>
                    <a:pt x="264134" y="533920"/>
                  </a:lnTo>
                  <a:lnTo>
                    <a:pt x="267970" y="532206"/>
                  </a:lnTo>
                  <a:lnTo>
                    <a:pt x="268833" y="530021"/>
                  </a:lnTo>
                  <a:lnTo>
                    <a:pt x="270090" y="526402"/>
                  </a:lnTo>
                  <a:lnTo>
                    <a:pt x="270370" y="525360"/>
                  </a:lnTo>
                  <a:lnTo>
                    <a:pt x="270179" y="531825"/>
                  </a:lnTo>
                  <a:lnTo>
                    <a:pt x="265379" y="535520"/>
                  </a:lnTo>
                  <a:lnTo>
                    <a:pt x="260286" y="536663"/>
                  </a:lnTo>
                  <a:lnTo>
                    <a:pt x="251510" y="536752"/>
                  </a:lnTo>
                  <a:lnTo>
                    <a:pt x="243687" y="533463"/>
                  </a:lnTo>
                  <a:lnTo>
                    <a:pt x="237375" y="527634"/>
                  </a:lnTo>
                  <a:lnTo>
                    <a:pt x="233083" y="520128"/>
                  </a:lnTo>
                  <a:lnTo>
                    <a:pt x="230289" y="520522"/>
                  </a:lnTo>
                  <a:lnTo>
                    <a:pt x="231444" y="522503"/>
                  </a:lnTo>
                  <a:lnTo>
                    <a:pt x="232981" y="528307"/>
                  </a:lnTo>
                  <a:lnTo>
                    <a:pt x="235966" y="536384"/>
                  </a:lnTo>
                  <a:lnTo>
                    <a:pt x="238658" y="542277"/>
                  </a:lnTo>
                  <a:lnTo>
                    <a:pt x="243649" y="545020"/>
                  </a:lnTo>
                  <a:lnTo>
                    <a:pt x="245872" y="545795"/>
                  </a:lnTo>
                  <a:lnTo>
                    <a:pt x="253187" y="547141"/>
                  </a:lnTo>
                  <a:lnTo>
                    <a:pt x="260324" y="546239"/>
                  </a:lnTo>
                  <a:lnTo>
                    <a:pt x="266420" y="542874"/>
                  </a:lnTo>
                  <a:lnTo>
                    <a:pt x="270662" y="536854"/>
                  </a:lnTo>
                  <a:lnTo>
                    <a:pt x="272872" y="531444"/>
                  </a:lnTo>
                  <a:lnTo>
                    <a:pt x="273062" y="522122"/>
                  </a:lnTo>
                  <a:close/>
                </a:path>
                <a:path w="443865" h="547369">
                  <a:moveTo>
                    <a:pt x="277583" y="286766"/>
                  </a:moveTo>
                  <a:lnTo>
                    <a:pt x="277393" y="286092"/>
                  </a:lnTo>
                  <a:lnTo>
                    <a:pt x="275082" y="282676"/>
                  </a:lnTo>
                  <a:lnTo>
                    <a:pt x="275755" y="278879"/>
                  </a:lnTo>
                  <a:lnTo>
                    <a:pt x="274993" y="274599"/>
                  </a:lnTo>
                  <a:lnTo>
                    <a:pt x="273253" y="269278"/>
                  </a:lnTo>
                  <a:lnTo>
                    <a:pt x="272770" y="268516"/>
                  </a:lnTo>
                  <a:lnTo>
                    <a:pt x="269506" y="267004"/>
                  </a:lnTo>
                  <a:lnTo>
                    <a:pt x="268833" y="265569"/>
                  </a:lnTo>
                  <a:lnTo>
                    <a:pt x="267881" y="270040"/>
                  </a:lnTo>
                  <a:lnTo>
                    <a:pt x="267779" y="277075"/>
                  </a:lnTo>
                  <a:lnTo>
                    <a:pt x="269798" y="281254"/>
                  </a:lnTo>
                  <a:lnTo>
                    <a:pt x="270090" y="281914"/>
                  </a:lnTo>
                  <a:lnTo>
                    <a:pt x="270751" y="282206"/>
                  </a:lnTo>
                  <a:lnTo>
                    <a:pt x="270751" y="282968"/>
                  </a:lnTo>
                  <a:lnTo>
                    <a:pt x="266344" y="279641"/>
                  </a:lnTo>
                  <a:lnTo>
                    <a:pt x="266344" y="273469"/>
                  </a:lnTo>
                  <a:lnTo>
                    <a:pt x="265277" y="268516"/>
                  </a:lnTo>
                  <a:lnTo>
                    <a:pt x="261340" y="275170"/>
                  </a:lnTo>
                  <a:lnTo>
                    <a:pt x="263156" y="279641"/>
                  </a:lnTo>
                  <a:lnTo>
                    <a:pt x="269697" y="287616"/>
                  </a:lnTo>
                  <a:lnTo>
                    <a:pt x="274993" y="287337"/>
                  </a:lnTo>
                  <a:lnTo>
                    <a:pt x="275463" y="287337"/>
                  </a:lnTo>
                  <a:lnTo>
                    <a:pt x="277583" y="286766"/>
                  </a:lnTo>
                  <a:close/>
                </a:path>
                <a:path w="443865" h="547369">
                  <a:moveTo>
                    <a:pt x="278549" y="254457"/>
                  </a:moveTo>
                  <a:lnTo>
                    <a:pt x="278257" y="250088"/>
                  </a:lnTo>
                  <a:lnTo>
                    <a:pt x="274701" y="245427"/>
                  </a:lnTo>
                  <a:lnTo>
                    <a:pt x="275082" y="242303"/>
                  </a:lnTo>
                  <a:lnTo>
                    <a:pt x="274027" y="242303"/>
                  </a:lnTo>
                  <a:lnTo>
                    <a:pt x="272872" y="248754"/>
                  </a:lnTo>
                  <a:lnTo>
                    <a:pt x="272008" y="255600"/>
                  </a:lnTo>
                  <a:lnTo>
                    <a:pt x="274408" y="261874"/>
                  </a:lnTo>
                  <a:lnTo>
                    <a:pt x="270852" y="257111"/>
                  </a:lnTo>
                  <a:lnTo>
                    <a:pt x="270954" y="249707"/>
                  </a:lnTo>
                  <a:lnTo>
                    <a:pt x="271145" y="243052"/>
                  </a:lnTo>
                  <a:lnTo>
                    <a:pt x="271526" y="242303"/>
                  </a:lnTo>
                  <a:lnTo>
                    <a:pt x="271526" y="240969"/>
                  </a:lnTo>
                  <a:lnTo>
                    <a:pt x="271716" y="240398"/>
                  </a:lnTo>
                  <a:lnTo>
                    <a:pt x="271145" y="240487"/>
                  </a:lnTo>
                  <a:lnTo>
                    <a:pt x="270179" y="243344"/>
                  </a:lnTo>
                  <a:lnTo>
                    <a:pt x="265468" y="246380"/>
                  </a:lnTo>
                  <a:lnTo>
                    <a:pt x="265658" y="249326"/>
                  </a:lnTo>
                  <a:lnTo>
                    <a:pt x="265950" y="255219"/>
                  </a:lnTo>
                  <a:lnTo>
                    <a:pt x="270852" y="266522"/>
                  </a:lnTo>
                  <a:lnTo>
                    <a:pt x="277672" y="267284"/>
                  </a:lnTo>
                  <a:lnTo>
                    <a:pt x="277202" y="265010"/>
                  </a:lnTo>
                  <a:lnTo>
                    <a:pt x="277101" y="261874"/>
                  </a:lnTo>
                  <a:lnTo>
                    <a:pt x="277495" y="257403"/>
                  </a:lnTo>
                  <a:lnTo>
                    <a:pt x="278549" y="254457"/>
                  </a:lnTo>
                  <a:close/>
                </a:path>
                <a:path w="443865" h="547369">
                  <a:moveTo>
                    <a:pt x="283540" y="154406"/>
                  </a:moveTo>
                  <a:lnTo>
                    <a:pt x="258838" y="130835"/>
                  </a:lnTo>
                  <a:lnTo>
                    <a:pt x="255765" y="125895"/>
                  </a:lnTo>
                  <a:lnTo>
                    <a:pt x="250672" y="125615"/>
                  </a:lnTo>
                  <a:lnTo>
                    <a:pt x="248081" y="124650"/>
                  </a:lnTo>
                  <a:lnTo>
                    <a:pt x="250024" y="132613"/>
                  </a:lnTo>
                  <a:lnTo>
                    <a:pt x="254279" y="139446"/>
                  </a:lnTo>
                  <a:lnTo>
                    <a:pt x="260184" y="145097"/>
                  </a:lnTo>
                  <a:lnTo>
                    <a:pt x="267106" y="149466"/>
                  </a:lnTo>
                  <a:lnTo>
                    <a:pt x="265468" y="149466"/>
                  </a:lnTo>
                  <a:lnTo>
                    <a:pt x="245478" y="124282"/>
                  </a:lnTo>
                  <a:lnTo>
                    <a:pt x="234137" y="122859"/>
                  </a:lnTo>
                  <a:lnTo>
                    <a:pt x="240334" y="137706"/>
                  </a:lnTo>
                  <a:lnTo>
                    <a:pt x="252323" y="147916"/>
                  </a:lnTo>
                  <a:lnTo>
                    <a:pt x="267563" y="154101"/>
                  </a:lnTo>
                  <a:lnTo>
                    <a:pt x="283540" y="156870"/>
                  </a:lnTo>
                  <a:lnTo>
                    <a:pt x="283540" y="154406"/>
                  </a:lnTo>
                  <a:close/>
                </a:path>
                <a:path w="443865" h="547369">
                  <a:moveTo>
                    <a:pt x="284975" y="225005"/>
                  </a:moveTo>
                  <a:lnTo>
                    <a:pt x="283248" y="217017"/>
                  </a:lnTo>
                  <a:lnTo>
                    <a:pt x="279412" y="220726"/>
                  </a:lnTo>
                  <a:lnTo>
                    <a:pt x="278155" y="226047"/>
                  </a:lnTo>
                  <a:lnTo>
                    <a:pt x="276720" y="230987"/>
                  </a:lnTo>
                  <a:lnTo>
                    <a:pt x="276517" y="231470"/>
                  </a:lnTo>
                  <a:lnTo>
                    <a:pt x="276618" y="232130"/>
                  </a:lnTo>
                  <a:lnTo>
                    <a:pt x="276047" y="232206"/>
                  </a:lnTo>
                  <a:lnTo>
                    <a:pt x="276339" y="226517"/>
                  </a:lnTo>
                  <a:lnTo>
                    <a:pt x="277863" y="221107"/>
                  </a:lnTo>
                  <a:lnTo>
                    <a:pt x="280073" y="215887"/>
                  </a:lnTo>
                  <a:lnTo>
                    <a:pt x="273164" y="220827"/>
                  </a:lnTo>
                  <a:lnTo>
                    <a:pt x="272491" y="226326"/>
                  </a:lnTo>
                  <a:lnTo>
                    <a:pt x="272199" y="232321"/>
                  </a:lnTo>
                  <a:lnTo>
                    <a:pt x="275082" y="237261"/>
                  </a:lnTo>
                  <a:lnTo>
                    <a:pt x="284975" y="225005"/>
                  </a:lnTo>
                  <a:close/>
                </a:path>
                <a:path w="443865" h="547369">
                  <a:moveTo>
                    <a:pt x="290080" y="472998"/>
                  </a:moveTo>
                  <a:lnTo>
                    <a:pt x="289877" y="471576"/>
                  </a:lnTo>
                  <a:lnTo>
                    <a:pt x="248945" y="471576"/>
                  </a:lnTo>
                  <a:lnTo>
                    <a:pt x="248945" y="484606"/>
                  </a:lnTo>
                  <a:lnTo>
                    <a:pt x="281520" y="484606"/>
                  </a:lnTo>
                  <a:lnTo>
                    <a:pt x="283921" y="480796"/>
                  </a:lnTo>
                  <a:lnTo>
                    <a:pt x="284607" y="480987"/>
                  </a:lnTo>
                  <a:lnTo>
                    <a:pt x="285953" y="482498"/>
                  </a:lnTo>
                  <a:lnTo>
                    <a:pt x="285267" y="485165"/>
                  </a:lnTo>
                  <a:lnTo>
                    <a:pt x="288061" y="484606"/>
                  </a:lnTo>
                  <a:lnTo>
                    <a:pt x="287667" y="481457"/>
                  </a:lnTo>
                  <a:lnTo>
                    <a:pt x="287197" y="478332"/>
                  </a:lnTo>
                  <a:lnTo>
                    <a:pt x="288823" y="473951"/>
                  </a:lnTo>
                  <a:lnTo>
                    <a:pt x="290080" y="472998"/>
                  </a:lnTo>
                  <a:close/>
                </a:path>
                <a:path w="443865" h="547369">
                  <a:moveTo>
                    <a:pt x="295554" y="256260"/>
                  </a:moveTo>
                  <a:lnTo>
                    <a:pt x="294474" y="255308"/>
                  </a:lnTo>
                  <a:lnTo>
                    <a:pt x="291922" y="253085"/>
                  </a:lnTo>
                  <a:lnTo>
                    <a:pt x="291922" y="255219"/>
                  </a:lnTo>
                  <a:lnTo>
                    <a:pt x="288353" y="254838"/>
                  </a:lnTo>
                  <a:lnTo>
                    <a:pt x="286423" y="249326"/>
                  </a:lnTo>
                  <a:lnTo>
                    <a:pt x="286296" y="248767"/>
                  </a:lnTo>
                  <a:lnTo>
                    <a:pt x="290461" y="254177"/>
                  </a:lnTo>
                  <a:lnTo>
                    <a:pt x="291426" y="254558"/>
                  </a:lnTo>
                  <a:lnTo>
                    <a:pt x="291922" y="255219"/>
                  </a:lnTo>
                  <a:lnTo>
                    <a:pt x="291922" y="253085"/>
                  </a:lnTo>
                  <a:lnTo>
                    <a:pt x="288823" y="250367"/>
                  </a:lnTo>
                  <a:lnTo>
                    <a:pt x="290360" y="240487"/>
                  </a:lnTo>
                  <a:lnTo>
                    <a:pt x="291033" y="232511"/>
                  </a:lnTo>
                  <a:lnTo>
                    <a:pt x="289013" y="231076"/>
                  </a:lnTo>
                  <a:lnTo>
                    <a:pt x="287388" y="236880"/>
                  </a:lnTo>
                  <a:lnTo>
                    <a:pt x="285978" y="247281"/>
                  </a:lnTo>
                  <a:lnTo>
                    <a:pt x="285750" y="246278"/>
                  </a:lnTo>
                  <a:lnTo>
                    <a:pt x="284594" y="240487"/>
                  </a:lnTo>
                  <a:lnTo>
                    <a:pt x="284505" y="240017"/>
                  </a:lnTo>
                  <a:lnTo>
                    <a:pt x="285369" y="235839"/>
                  </a:lnTo>
                  <a:lnTo>
                    <a:pt x="285953" y="229755"/>
                  </a:lnTo>
                  <a:lnTo>
                    <a:pt x="286042" y="229374"/>
                  </a:lnTo>
                  <a:lnTo>
                    <a:pt x="286194" y="228892"/>
                  </a:lnTo>
                  <a:lnTo>
                    <a:pt x="285661" y="228892"/>
                  </a:lnTo>
                  <a:lnTo>
                    <a:pt x="278066" y="238975"/>
                  </a:lnTo>
                  <a:lnTo>
                    <a:pt x="278066" y="245046"/>
                  </a:lnTo>
                  <a:lnTo>
                    <a:pt x="281139" y="252361"/>
                  </a:lnTo>
                  <a:lnTo>
                    <a:pt x="288823" y="258445"/>
                  </a:lnTo>
                  <a:lnTo>
                    <a:pt x="293344" y="260057"/>
                  </a:lnTo>
                  <a:lnTo>
                    <a:pt x="295554" y="256260"/>
                  </a:lnTo>
                  <a:close/>
                </a:path>
                <a:path w="443865" h="547369">
                  <a:moveTo>
                    <a:pt x="310070" y="285915"/>
                  </a:moveTo>
                  <a:lnTo>
                    <a:pt x="309384" y="283718"/>
                  </a:lnTo>
                  <a:lnTo>
                    <a:pt x="308140" y="279831"/>
                  </a:lnTo>
                  <a:lnTo>
                    <a:pt x="306806" y="281635"/>
                  </a:lnTo>
                  <a:lnTo>
                    <a:pt x="305168" y="281825"/>
                  </a:lnTo>
                  <a:lnTo>
                    <a:pt x="299237" y="282613"/>
                  </a:lnTo>
                  <a:lnTo>
                    <a:pt x="298399" y="282257"/>
                  </a:lnTo>
                  <a:lnTo>
                    <a:pt x="298729" y="282676"/>
                  </a:lnTo>
                  <a:lnTo>
                    <a:pt x="299402" y="282676"/>
                  </a:lnTo>
                  <a:lnTo>
                    <a:pt x="301205" y="282676"/>
                  </a:lnTo>
                  <a:lnTo>
                    <a:pt x="301967" y="283718"/>
                  </a:lnTo>
                  <a:lnTo>
                    <a:pt x="301612" y="283718"/>
                  </a:lnTo>
                  <a:lnTo>
                    <a:pt x="294690" y="281825"/>
                  </a:lnTo>
                  <a:lnTo>
                    <a:pt x="294398" y="281635"/>
                  </a:lnTo>
                  <a:lnTo>
                    <a:pt x="291261" y="279273"/>
                  </a:lnTo>
                  <a:lnTo>
                    <a:pt x="298399" y="282257"/>
                  </a:lnTo>
                  <a:lnTo>
                    <a:pt x="293154" y="275450"/>
                  </a:lnTo>
                  <a:lnTo>
                    <a:pt x="291020" y="270421"/>
                  </a:lnTo>
                  <a:lnTo>
                    <a:pt x="290271" y="268516"/>
                  </a:lnTo>
                  <a:lnTo>
                    <a:pt x="288925" y="261874"/>
                  </a:lnTo>
                  <a:lnTo>
                    <a:pt x="288404" y="261010"/>
                  </a:lnTo>
                  <a:lnTo>
                    <a:pt x="287007" y="261010"/>
                  </a:lnTo>
                  <a:lnTo>
                    <a:pt x="286613" y="260451"/>
                  </a:lnTo>
                  <a:lnTo>
                    <a:pt x="286499" y="263194"/>
                  </a:lnTo>
                  <a:lnTo>
                    <a:pt x="286385" y="265671"/>
                  </a:lnTo>
                  <a:lnTo>
                    <a:pt x="286334" y="266725"/>
                  </a:lnTo>
                  <a:lnTo>
                    <a:pt x="286232" y="269100"/>
                  </a:lnTo>
                  <a:lnTo>
                    <a:pt x="288975" y="277215"/>
                  </a:lnTo>
                  <a:lnTo>
                    <a:pt x="285775" y="272389"/>
                  </a:lnTo>
                  <a:lnTo>
                    <a:pt x="285546" y="271754"/>
                  </a:lnTo>
                  <a:lnTo>
                    <a:pt x="283451" y="265671"/>
                  </a:lnTo>
                  <a:lnTo>
                    <a:pt x="282867" y="263194"/>
                  </a:lnTo>
                  <a:lnTo>
                    <a:pt x="282867" y="259486"/>
                  </a:lnTo>
                  <a:lnTo>
                    <a:pt x="282194" y="257492"/>
                  </a:lnTo>
                  <a:lnTo>
                    <a:pt x="282105" y="257022"/>
                  </a:lnTo>
                  <a:lnTo>
                    <a:pt x="281622" y="256552"/>
                  </a:lnTo>
                  <a:lnTo>
                    <a:pt x="280847" y="256552"/>
                  </a:lnTo>
                  <a:lnTo>
                    <a:pt x="280517" y="259486"/>
                  </a:lnTo>
                  <a:lnTo>
                    <a:pt x="280416" y="260451"/>
                  </a:lnTo>
                  <a:lnTo>
                    <a:pt x="280365" y="266725"/>
                  </a:lnTo>
                  <a:lnTo>
                    <a:pt x="281241" y="270230"/>
                  </a:lnTo>
                  <a:lnTo>
                    <a:pt x="281292" y="270421"/>
                  </a:lnTo>
                  <a:lnTo>
                    <a:pt x="281406" y="270891"/>
                  </a:lnTo>
                  <a:lnTo>
                    <a:pt x="281482" y="271183"/>
                  </a:lnTo>
                  <a:lnTo>
                    <a:pt x="281571" y="271564"/>
                  </a:lnTo>
                  <a:lnTo>
                    <a:pt x="281622" y="271754"/>
                  </a:lnTo>
                  <a:lnTo>
                    <a:pt x="280174" y="271564"/>
                  </a:lnTo>
                  <a:lnTo>
                    <a:pt x="278549" y="270891"/>
                  </a:lnTo>
                  <a:lnTo>
                    <a:pt x="276745" y="270891"/>
                  </a:lnTo>
                  <a:lnTo>
                    <a:pt x="301904" y="288378"/>
                  </a:lnTo>
                  <a:lnTo>
                    <a:pt x="304876" y="288099"/>
                  </a:lnTo>
                  <a:lnTo>
                    <a:pt x="310070" y="285915"/>
                  </a:lnTo>
                  <a:close/>
                </a:path>
                <a:path w="443865" h="547369">
                  <a:moveTo>
                    <a:pt x="315836" y="451726"/>
                  </a:moveTo>
                  <a:lnTo>
                    <a:pt x="273062" y="451726"/>
                  </a:lnTo>
                  <a:lnTo>
                    <a:pt x="273062" y="464731"/>
                  </a:lnTo>
                  <a:lnTo>
                    <a:pt x="299783" y="464731"/>
                  </a:lnTo>
                  <a:lnTo>
                    <a:pt x="300558" y="461797"/>
                  </a:lnTo>
                  <a:lnTo>
                    <a:pt x="303060" y="459701"/>
                  </a:lnTo>
                  <a:lnTo>
                    <a:pt x="305066" y="457517"/>
                  </a:lnTo>
                  <a:lnTo>
                    <a:pt x="308241" y="464642"/>
                  </a:lnTo>
                  <a:lnTo>
                    <a:pt x="311416" y="465315"/>
                  </a:lnTo>
                  <a:lnTo>
                    <a:pt x="315836" y="462356"/>
                  </a:lnTo>
                  <a:lnTo>
                    <a:pt x="315836" y="451726"/>
                  </a:lnTo>
                  <a:close/>
                </a:path>
                <a:path w="443865" h="547369">
                  <a:moveTo>
                    <a:pt x="319100" y="499046"/>
                  </a:moveTo>
                  <a:lnTo>
                    <a:pt x="315645" y="498856"/>
                  </a:lnTo>
                  <a:lnTo>
                    <a:pt x="312089" y="498475"/>
                  </a:lnTo>
                  <a:lnTo>
                    <a:pt x="304012" y="498856"/>
                  </a:lnTo>
                  <a:lnTo>
                    <a:pt x="299212" y="500456"/>
                  </a:lnTo>
                  <a:lnTo>
                    <a:pt x="294779" y="498284"/>
                  </a:lnTo>
                  <a:lnTo>
                    <a:pt x="293636" y="500748"/>
                  </a:lnTo>
                  <a:lnTo>
                    <a:pt x="290753" y="502462"/>
                  </a:lnTo>
                  <a:lnTo>
                    <a:pt x="286423" y="502754"/>
                  </a:lnTo>
                  <a:lnTo>
                    <a:pt x="284314" y="501319"/>
                  </a:lnTo>
                  <a:lnTo>
                    <a:pt x="285267" y="510819"/>
                  </a:lnTo>
                  <a:lnTo>
                    <a:pt x="299504" y="508355"/>
                  </a:lnTo>
                  <a:lnTo>
                    <a:pt x="302577" y="503605"/>
                  </a:lnTo>
                  <a:lnTo>
                    <a:pt x="303060" y="502754"/>
                  </a:lnTo>
                  <a:lnTo>
                    <a:pt x="302958" y="501700"/>
                  </a:lnTo>
                  <a:lnTo>
                    <a:pt x="303631" y="501230"/>
                  </a:lnTo>
                  <a:lnTo>
                    <a:pt x="304114" y="503796"/>
                  </a:lnTo>
                  <a:lnTo>
                    <a:pt x="302183" y="505599"/>
                  </a:lnTo>
                  <a:lnTo>
                    <a:pt x="300748" y="507403"/>
                  </a:lnTo>
                  <a:lnTo>
                    <a:pt x="303720" y="507504"/>
                  </a:lnTo>
                  <a:lnTo>
                    <a:pt x="304977" y="504939"/>
                  </a:lnTo>
                  <a:lnTo>
                    <a:pt x="306616" y="503034"/>
                  </a:lnTo>
                  <a:lnTo>
                    <a:pt x="306514" y="504939"/>
                  </a:lnTo>
                  <a:lnTo>
                    <a:pt x="305549" y="506450"/>
                  </a:lnTo>
                  <a:lnTo>
                    <a:pt x="304406" y="507784"/>
                  </a:lnTo>
                  <a:lnTo>
                    <a:pt x="307479" y="507022"/>
                  </a:lnTo>
                  <a:lnTo>
                    <a:pt x="310261" y="504164"/>
                  </a:lnTo>
                  <a:lnTo>
                    <a:pt x="308825" y="508165"/>
                  </a:lnTo>
                  <a:lnTo>
                    <a:pt x="314109" y="508444"/>
                  </a:lnTo>
                  <a:lnTo>
                    <a:pt x="318630" y="504164"/>
                  </a:lnTo>
                  <a:lnTo>
                    <a:pt x="319100" y="499135"/>
                  </a:lnTo>
                  <a:close/>
                </a:path>
                <a:path w="443865" h="547369">
                  <a:moveTo>
                    <a:pt x="334581" y="399364"/>
                  </a:moveTo>
                  <a:lnTo>
                    <a:pt x="334479" y="398513"/>
                  </a:lnTo>
                  <a:lnTo>
                    <a:pt x="333044" y="396798"/>
                  </a:lnTo>
                  <a:lnTo>
                    <a:pt x="332651" y="395744"/>
                  </a:lnTo>
                  <a:lnTo>
                    <a:pt x="330060" y="389572"/>
                  </a:lnTo>
                  <a:lnTo>
                    <a:pt x="328625" y="382638"/>
                  </a:lnTo>
                  <a:lnTo>
                    <a:pt x="327571" y="375996"/>
                  </a:lnTo>
                  <a:lnTo>
                    <a:pt x="323811" y="375602"/>
                  </a:lnTo>
                  <a:lnTo>
                    <a:pt x="323138" y="375894"/>
                  </a:lnTo>
                  <a:lnTo>
                    <a:pt x="323138" y="377317"/>
                  </a:lnTo>
                  <a:lnTo>
                    <a:pt x="322567" y="379882"/>
                  </a:lnTo>
                  <a:lnTo>
                    <a:pt x="322275" y="382346"/>
                  </a:lnTo>
                  <a:lnTo>
                    <a:pt x="321602" y="389572"/>
                  </a:lnTo>
                  <a:lnTo>
                    <a:pt x="321411" y="395465"/>
                  </a:lnTo>
                  <a:lnTo>
                    <a:pt x="323519" y="400596"/>
                  </a:lnTo>
                  <a:lnTo>
                    <a:pt x="321411" y="397078"/>
                  </a:lnTo>
                  <a:lnTo>
                    <a:pt x="319582" y="387375"/>
                  </a:lnTo>
                  <a:lnTo>
                    <a:pt x="319582" y="405066"/>
                  </a:lnTo>
                  <a:lnTo>
                    <a:pt x="328422" y="413702"/>
                  </a:lnTo>
                  <a:lnTo>
                    <a:pt x="330923" y="413334"/>
                  </a:lnTo>
                  <a:lnTo>
                    <a:pt x="330923" y="410578"/>
                  </a:lnTo>
                  <a:lnTo>
                    <a:pt x="332562" y="407911"/>
                  </a:lnTo>
                  <a:lnTo>
                    <a:pt x="333324" y="405345"/>
                  </a:lnTo>
                  <a:lnTo>
                    <a:pt x="334581" y="400596"/>
                  </a:lnTo>
                  <a:lnTo>
                    <a:pt x="334581" y="399364"/>
                  </a:lnTo>
                  <a:close/>
                </a:path>
                <a:path w="443865" h="547369">
                  <a:moveTo>
                    <a:pt x="340525" y="472147"/>
                  </a:moveTo>
                  <a:lnTo>
                    <a:pt x="334289" y="464731"/>
                  </a:lnTo>
                  <a:lnTo>
                    <a:pt x="331063" y="462737"/>
                  </a:lnTo>
                  <a:lnTo>
                    <a:pt x="331063" y="478040"/>
                  </a:lnTo>
                  <a:lnTo>
                    <a:pt x="330987" y="478523"/>
                  </a:lnTo>
                  <a:lnTo>
                    <a:pt x="330911" y="478929"/>
                  </a:lnTo>
                  <a:lnTo>
                    <a:pt x="330555" y="478040"/>
                  </a:lnTo>
                  <a:lnTo>
                    <a:pt x="331063" y="478040"/>
                  </a:lnTo>
                  <a:lnTo>
                    <a:pt x="331063" y="462737"/>
                  </a:lnTo>
                  <a:lnTo>
                    <a:pt x="330631" y="462457"/>
                  </a:lnTo>
                  <a:lnTo>
                    <a:pt x="325158" y="456285"/>
                  </a:lnTo>
                  <a:lnTo>
                    <a:pt x="323037" y="451726"/>
                  </a:lnTo>
                  <a:lnTo>
                    <a:pt x="319392" y="448398"/>
                  </a:lnTo>
                  <a:lnTo>
                    <a:pt x="319392" y="462749"/>
                  </a:lnTo>
                  <a:lnTo>
                    <a:pt x="321792" y="462749"/>
                  </a:lnTo>
                  <a:lnTo>
                    <a:pt x="326402" y="468820"/>
                  </a:lnTo>
                  <a:lnTo>
                    <a:pt x="325843" y="470344"/>
                  </a:lnTo>
                  <a:lnTo>
                    <a:pt x="325424" y="471398"/>
                  </a:lnTo>
                  <a:lnTo>
                    <a:pt x="325348" y="471576"/>
                  </a:lnTo>
                  <a:lnTo>
                    <a:pt x="324383" y="472147"/>
                  </a:lnTo>
                  <a:lnTo>
                    <a:pt x="323329" y="471766"/>
                  </a:lnTo>
                  <a:lnTo>
                    <a:pt x="322084" y="471398"/>
                  </a:lnTo>
                  <a:lnTo>
                    <a:pt x="319874" y="463029"/>
                  </a:lnTo>
                  <a:lnTo>
                    <a:pt x="315264" y="466356"/>
                  </a:lnTo>
                  <a:lnTo>
                    <a:pt x="313334" y="467779"/>
                  </a:lnTo>
                  <a:lnTo>
                    <a:pt x="315353" y="468820"/>
                  </a:lnTo>
                  <a:lnTo>
                    <a:pt x="315188" y="468820"/>
                  </a:lnTo>
                  <a:lnTo>
                    <a:pt x="316890" y="476326"/>
                  </a:lnTo>
                  <a:lnTo>
                    <a:pt x="312305" y="479196"/>
                  </a:lnTo>
                  <a:lnTo>
                    <a:pt x="305854" y="479196"/>
                  </a:lnTo>
                  <a:lnTo>
                    <a:pt x="303618" y="478040"/>
                  </a:lnTo>
                  <a:lnTo>
                    <a:pt x="303568" y="478523"/>
                  </a:lnTo>
                  <a:lnTo>
                    <a:pt x="305320" y="486117"/>
                  </a:lnTo>
                  <a:lnTo>
                    <a:pt x="305358" y="486308"/>
                  </a:lnTo>
                  <a:lnTo>
                    <a:pt x="314579" y="486117"/>
                  </a:lnTo>
                  <a:lnTo>
                    <a:pt x="318528" y="484212"/>
                  </a:lnTo>
                  <a:lnTo>
                    <a:pt x="320446" y="483362"/>
                  </a:lnTo>
                  <a:lnTo>
                    <a:pt x="323977" y="479196"/>
                  </a:lnTo>
                  <a:lnTo>
                    <a:pt x="323430" y="476897"/>
                  </a:lnTo>
                  <a:lnTo>
                    <a:pt x="324485" y="476618"/>
                  </a:lnTo>
                  <a:lnTo>
                    <a:pt x="324154" y="478040"/>
                  </a:lnTo>
                  <a:lnTo>
                    <a:pt x="324104" y="478523"/>
                  </a:lnTo>
                  <a:lnTo>
                    <a:pt x="323977" y="479196"/>
                  </a:lnTo>
                  <a:lnTo>
                    <a:pt x="323888" y="479755"/>
                  </a:lnTo>
                  <a:lnTo>
                    <a:pt x="323748" y="480225"/>
                  </a:lnTo>
                  <a:lnTo>
                    <a:pt x="323227" y="480987"/>
                  </a:lnTo>
                  <a:lnTo>
                    <a:pt x="322808" y="481647"/>
                  </a:lnTo>
                  <a:lnTo>
                    <a:pt x="322237" y="483171"/>
                  </a:lnTo>
                  <a:lnTo>
                    <a:pt x="324675" y="483171"/>
                  </a:lnTo>
                  <a:lnTo>
                    <a:pt x="326593" y="480225"/>
                  </a:lnTo>
                  <a:lnTo>
                    <a:pt x="326694" y="478040"/>
                  </a:lnTo>
                  <a:lnTo>
                    <a:pt x="327469" y="478040"/>
                  </a:lnTo>
                  <a:lnTo>
                    <a:pt x="327380" y="480225"/>
                  </a:lnTo>
                  <a:lnTo>
                    <a:pt x="327101" y="480796"/>
                  </a:lnTo>
                  <a:lnTo>
                    <a:pt x="326732" y="481647"/>
                  </a:lnTo>
                  <a:lnTo>
                    <a:pt x="326491" y="482498"/>
                  </a:lnTo>
                  <a:lnTo>
                    <a:pt x="326402" y="482790"/>
                  </a:lnTo>
                  <a:lnTo>
                    <a:pt x="327367" y="483743"/>
                  </a:lnTo>
                  <a:lnTo>
                    <a:pt x="330822" y="479437"/>
                  </a:lnTo>
                  <a:lnTo>
                    <a:pt x="331012" y="479196"/>
                  </a:lnTo>
                  <a:lnTo>
                    <a:pt x="330835" y="479437"/>
                  </a:lnTo>
                  <a:lnTo>
                    <a:pt x="330746" y="480225"/>
                  </a:lnTo>
                  <a:lnTo>
                    <a:pt x="330631" y="480796"/>
                  </a:lnTo>
                  <a:lnTo>
                    <a:pt x="330060" y="481647"/>
                  </a:lnTo>
                  <a:lnTo>
                    <a:pt x="330250" y="482498"/>
                  </a:lnTo>
                  <a:lnTo>
                    <a:pt x="338404" y="476897"/>
                  </a:lnTo>
                  <a:lnTo>
                    <a:pt x="338531" y="476618"/>
                  </a:lnTo>
                  <a:lnTo>
                    <a:pt x="340398" y="472147"/>
                  </a:lnTo>
                  <a:lnTo>
                    <a:pt x="340525" y="472147"/>
                  </a:lnTo>
                  <a:close/>
                </a:path>
                <a:path w="443865" h="547369">
                  <a:moveTo>
                    <a:pt x="353796" y="396709"/>
                  </a:moveTo>
                  <a:lnTo>
                    <a:pt x="352552" y="385965"/>
                  </a:lnTo>
                  <a:lnTo>
                    <a:pt x="349288" y="381685"/>
                  </a:lnTo>
                  <a:lnTo>
                    <a:pt x="346494" y="375602"/>
                  </a:lnTo>
                  <a:lnTo>
                    <a:pt x="344284" y="368858"/>
                  </a:lnTo>
                  <a:lnTo>
                    <a:pt x="343611" y="368096"/>
                  </a:lnTo>
                  <a:lnTo>
                    <a:pt x="343420" y="367906"/>
                  </a:lnTo>
                  <a:lnTo>
                    <a:pt x="339090" y="365633"/>
                  </a:lnTo>
                  <a:lnTo>
                    <a:pt x="338899" y="365823"/>
                  </a:lnTo>
                  <a:lnTo>
                    <a:pt x="339090" y="373989"/>
                  </a:lnTo>
                  <a:lnTo>
                    <a:pt x="340537" y="382270"/>
                  </a:lnTo>
                  <a:lnTo>
                    <a:pt x="343128" y="390055"/>
                  </a:lnTo>
                  <a:lnTo>
                    <a:pt x="345541" y="394423"/>
                  </a:lnTo>
                  <a:lnTo>
                    <a:pt x="343611" y="393192"/>
                  </a:lnTo>
                  <a:lnTo>
                    <a:pt x="342353" y="390906"/>
                  </a:lnTo>
                  <a:lnTo>
                    <a:pt x="338810" y="383679"/>
                  </a:lnTo>
                  <a:lnTo>
                    <a:pt x="337451" y="377596"/>
                  </a:lnTo>
                  <a:lnTo>
                    <a:pt x="335927" y="371995"/>
                  </a:lnTo>
                  <a:lnTo>
                    <a:pt x="330631" y="375221"/>
                  </a:lnTo>
                  <a:lnTo>
                    <a:pt x="331978" y="382054"/>
                  </a:lnTo>
                  <a:lnTo>
                    <a:pt x="333667" y="388962"/>
                  </a:lnTo>
                  <a:lnTo>
                    <a:pt x="336283" y="395465"/>
                  </a:lnTo>
                  <a:lnTo>
                    <a:pt x="340436" y="401078"/>
                  </a:lnTo>
                  <a:lnTo>
                    <a:pt x="341782" y="402310"/>
                  </a:lnTo>
                  <a:lnTo>
                    <a:pt x="350443" y="408774"/>
                  </a:lnTo>
                  <a:lnTo>
                    <a:pt x="351790" y="407441"/>
                  </a:lnTo>
                  <a:lnTo>
                    <a:pt x="352069" y="401637"/>
                  </a:lnTo>
                  <a:lnTo>
                    <a:pt x="353796" y="396709"/>
                  </a:lnTo>
                  <a:close/>
                </a:path>
                <a:path w="443865" h="547369">
                  <a:moveTo>
                    <a:pt x="361099" y="222719"/>
                  </a:moveTo>
                  <a:lnTo>
                    <a:pt x="357352" y="214922"/>
                  </a:lnTo>
                  <a:lnTo>
                    <a:pt x="355714" y="218732"/>
                  </a:lnTo>
                  <a:lnTo>
                    <a:pt x="354088" y="219862"/>
                  </a:lnTo>
                  <a:lnTo>
                    <a:pt x="345452" y="221005"/>
                  </a:lnTo>
                  <a:lnTo>
                    <a:pt x="337451" y="215531"/>
                  </a:lnTo>
                  <a:lnTo>
                    <a:pt x="329717" y="208521"/>
                  </a:lnTo>
                  <a:lnTo>
                    <a:pt x="321894" y="205054"/>
                  </a:lnTo>
                  <a:lnTo>
                    <a:pt x="315353" y="205054"/>
                  </a:lnTo>
                  <a:lnTo>
                    <a:pt x="314490" y="205994"/>
                  </a:lnTo>
                  <a:lnTo>
                    <a:pt x="316890" y="207518"/>
                  </a:lnTo>
                  <a:lnTo>
                    <a:pt x="319874" y="206654"/>
                  </a:lnTo>
                  <a:lnTo>
                    <a:pt x="322948" y="207708"/>
                  </a:lnTo>
                  <a:lnTo>
                    <a:pt x="329895" y="212661"/>
                  </a:lnTo>
                  <a:lnTo>
                    <a:pt x="335318" y="219849"/>
                  </a:lnTo>
                  <a:lnTo>
                    <a:pt x="341363" y="226110"/>
                  </a:lnTo>
                  <a:lnTo>
                    <a:pt x="350151" y="228231"/>
                  </a:lnTo>
                  <a:lnTo>
                    <a:pt x="354279" y="227850"/>
                  </a:lnTo>
                  <a:lnTo>
                    <a:pt x="361099" y="222719"/>
                  </a:lnTo>
                  <a:close/>
                </a:path>
                <a:path w="443865" h="547369">
                  <a:moveTo>
                    <a:pt x="375805" y="150126"/>
                  </a:moveTo>
                  <a:lnTo>
                    <a:pt x="373888" y="142341"/>
                  </a:lnTo>
                  <a:lnTo>
                    <a:pt x="371868" y="147370"/>
                  </a:lnTo>
                  <a:lnTo>
                    <a:pt x="366864" y="151257"/>
                  </a:lnTo>
                  <a:lnTo>
                    <a:pt x="357352" y="157251"/>
                  </a:lnTo>
                  <a:lnTo>
                    <a:pt x="347941" y="161721"/>
                  </a:lnTo>
                  <a:lnTo>
                    <a:pt x="342074" y="162280"/>
                  </a:lnTo>
                  <a:lnTo>
                    <a:pt x="340156" y="162483"/>
                  </a:lnTo>
                  <a:lnTo>
                    <a:pt x="337947" y="162191"/>
                  </a:lnTo>
                  <a:lnTo>
                    <a:pt x="336016" y="162280"/>
                  </a:lnTo>
                  <a:lnTo>
                    <a:pt x="335826" y="162763"/>
                  </a:lnTo>
                  <a:lnTo>
                    <a:pt x="337273" y="164096"/>
                  </a:lnTo>
                  <a:lnTo>
                    <a:pt x="337451" y="164096"/>
                  </a:lnTo>
                  <a:lnTo>
                    <a:pt x="338607" y="164668"/>
                  </a:lnTo>
                  <a:lnTo>
                    <a:pt x="345821" y="165239"/>
                  </a:lnTo>
                  <a:lnTo>
                    <a:pt x="352552" y="165328"/>
                  </a:lnTo>
                  <a:lnTo>
                    <a:pt x="360527" y="164757"/>
                  </a:lnTo>
                  <a:lnTo>
                    <a:pt x="372160" y="158673"/>
                  </a:lnTo>
                  <a:lnTo>
                    <a:pt x="375805" y="150126"/>
                  </a:lnTo>
                  <a:close/>
                </a:path>
                <a:path w="443865" h="547369">
                  <a:moveTo>
                    <a:pt x="376008" y="383781"/>
                  </a:moveTo>
                  <a:lnTo>
                    <a:pt x="372059" y="376466"/>
                  </a:lnTo>
                  <a:lnTo>
                    <a:pt x="368795" y="374091"/>
                  </a:lnTo>
                  <a:lnTo>
                    <a:pt x="365048" y="369811"/>
                  </a:lnTo>
                  <a:lnTo>
                    <a:pt x="362927" y="366763"/>
                  </a:lnTo>
                  <a:lnTo>
                    <a:pt x="360045" y="363639"/>
                  </a:lnTo>
                  <a:lnTo>
                    <a:pt x="360146" y="364680"/>
                  </a:lnTo>
                  <a:lnTo>
                    <a:pt x="358508" y="366204"/>
                  </a:lnTo>
                  <a:lnTo>
                    <a:pt x="357060" y="366687"/>
                  </a:lnTo>
                  <a:lnTo>
                    <a:pt x="357644" y="369620"/>
                  </a:lnTo>
                  <a:lnTo>
                    <a:pt x="359371" y="373519"/>
                  </a:lnTo>
                  <a:lnTo>
                    <a:pt x="362165" y="379603"/>
                  </a:lnTo>
                  <a:lnTo>
                    <a:pt x="364756" y="384441"/>
                  </a:lnTo>
                  <a:lnTo>
                    <a:pt x="368604" y="387578"/>
                  </a:lnTo>
                  <a:lnTo>
                    <a:pt x="365721" y="386829"/>
                  </a:lnTo>
                  <a:lnTo>
                    <a:pt x="363220" y="383679"/>
                  </a:lnTo>
                  <a:lnTo>
                    <a:pt x="358609" y="377596"/>
                  </a:lnTo>
                  <a:lnTo>
                    <a:pt x="356298" y="373138"/>
                  </a:lnTo>
                  <a:lnTo>
                    <a:pt x="353999" y="368960"/>
                  </a:lnTo>
                  <a:lnTo>
                    <a:pt x="347751" y="369531"/>
                  </a:lnTo>
                  <a:lnTo>
                    <a:pt x="351777" y="379222"/>
                  </a:lnTo>
                  <a:lnTo>
                    <a:pt x="357759" y="387985"/>
                  </a:lnTo>
                  <a:lnTo>
                    <a:pt x="365760" y="394563"/>
                  </a:lnTo>
                  <a:lnTo>
                    <a:pt x="375907" y="397751"/>
                  </a:lnTo>
                  <a:lnTo>
                    <a:pt x="375043" y="391769"/>
                  </a:lnTo>
                  <a:lnTo>
                    <a:pt x="376008" y="383781"/>
                  </a:lnTo>
                  <a:close/>
                </a:path>
                <a:path w="443865" h="547369">
                  <a:moveTo>
                    <a:pt x="400608" y="383870"/>
                  </a:moveTo>
                  <a:lnTo>
                    <a:pt x="397433" y="377037"/>
                  </a:lnTo>
                  <a:lnTo>
                    <a:pt x="396087" y="369531"/>
                  </a:lnTo>
                  <a:lnTo>
                    <a:pt x="390131" y="364299"/>
                  </a:lnTo>
                  <a:lnTo>
                    <a:pt x="371970" y="352894"/>
                  </a:lnTo>
                  <a:lnTo>
                    <a:pt x="366496" y="353085"/>
                  </a:lnTo>
                  <a:lnTo>
                    <a:pt x="370890" y="359117"/>
                  </a:lnTo>
                  <a:lnTo>
                    <a:pt x="375615" y="364782"/>
                  </a:lnTo>
                  <a:lnTo>
                    <a:pt x="380923" y="369874"/>
                  </a:lnTo>
                  <a:lnTo>
                    <a:pt x="387438" y="374472"/>
                  </a:lnTo>
                  <a:lnTo>
                    <a:pt x="388302" y="374853"/>
                  </a:lnTo>
                  <a:lnTo>
                    <a:pt x="387159" y="374853"/>
                  </a:lnTo>
                  <a:lnTo>
                    <a:pt x="380276" y="371132"/>
                  </a:lnTo>
                  <a:lnTo>
                    <a:pt x="374167" y="366306"/>
                  </a:lnTo>
                  <a:lnTo>
                    <a:pt x="368541" y="360857"/>
                  </a:lnTo>
                  <a:lnTo>
                    <a:pt x="363118" y="355269"/>
                  </a:lnTo>
                  <a:lnTo>
                    <a:pt x="362546" y="361454"/>
                  </a:lnTo>
                  <a:lnTo>
                    <a:pt x="366496" y="366204"/>
                  </a:lnTo>
                  <a:lnTo>
                    <a:pt x="370420" y="371716"/>
                  </a:lnTo>
                  <a:lnTo>
                    <a:pt x="375323" y="375602"/>
                  </a:lnTo>
                  <a:lnTo>
                    <a:pt x="380961" y="379336"/>
                  </a:lnTo>
                  <a:lnTo>
                    <a:pt x="387108" y="382028"/>
                  </a:lnTo>
                  <a:lnTo>
                    <a:pt x="393649" y="383616"/>
                  </a:lnTo>
                  <a:lnTo>
                    <a:pt x="400418" y="383971"/>
                  </a:lnTo>
                  <a:lnTo>
                    <a:pt x="400608" y="383870"/>
                  </a:lnTo>
                  <a:close/>
                </a:path>
                <a:path w="443865" h="547369">
                  <a:moveTo>
                    <a:pt x="419925" y="362115"/>
                  </a:moveTo>
                  <a:lnTo>
                    <a:pt x="417525" y="359079"/>
                  </a:lnTo>
                  <a:lnTo>
                    <a:pt x="415404" y="355371"/>
                  </a:lnTo>
                  <a:lnTo>
                    <a:pt x="412813" y="352513"/>
                  </a:lnTo>
                  <a:lnTo>
                    <a:pt x="406768" y="346062"/>
                  </a:lnTo>
                  <a:lnTo>
                    <a:pt x="401955" y="347205"/>
                  </a:lnTo>
                  <a:lnTo>
                    <a:pt x="390220" y="344728"/>
                  </a:lnTo>
                  <a:lnTo>
                    <a:pt x="383120" y="342734"/>
                  </a:lnTo>
                  <a:lnTo>
                    <a:pt x="382346" y="342455"/>
                  </a:lnTo>
                  <a:lnTo>
                    <a:pt x="382257" y="344639"/>
                  </a:lnTo>
                  <a:lnTo>
                    <a:pt x="382727" y="346811"/>
                  </a:lnTo>
                  <a:lnTo>
                    <a:pt x="399745" y="355930"/>
                  </a:lnTo>
                  <a:lnTo>
                    <a:pt x="402818" y="356895"/>
                  </a:lnTo>
                  <a:lnTo>
                    <a:pt x="409257" y="359359"/>
                  </a:lnTo>
                  <a:lnTo>
                    <a:pt x="401688" y="357695"/>
                  </a:lnTo>
                  <a:lnTo>
                    <a:pt x="394296" y="355295"/>
                  </a:lnTo>
                  <a:lnTo>
                    <a:pt x="387184" y="352221"/>
                  </a:lnTo>
                  <a:lnTo>
                    <a:pt x="380428" y="348526"/>
                  </a:lnTo>
                  <a:lnTo>
                    <a:pt x="379361" y="349478"/>
                  </a:lnTo>
                  <a:lnTo>
                    <a:pt x="377151" y="350431"/>
                  </a:lnTo>
                  <a:lnTo>
                    <a:pt x="375805" y="351574"/>
                  </a:lnTo>
                  <a:lnTo>
                    <a:pt x="375907" y="352044"/>
                  </a:lnTo>
                  <a:lnTo>
                    <a:pt x="381863" y="355269"/>
                  </a:lnTo>
                  <a:lnTo>
                    <a:pt x="387159" y="359549"/>
                  </a:lnTo>
                  <a:lnTo>
                    <a:pt x="400418" y="364299"/>
                  </a:lnTo>
                  <a:lnTo>
                    <a:pt x="409067" y="365163"/>
                  </a:lnTo>
                  <a:lnTo>
                    <a:pt x="419925" y="362788"/>
                  </a:lnTo>
                  <a:lnTo>
                    <a:pt x="419925" y="362115"/>
                  </a:lnTo>
                  <a:close/>
                </a:path>
                <a:path w="443865" h="547369">
                  <a:moveTo>
                    <a:pt x="443852" y="307581"/>
                  </a:moveTo>
                  <a:lnTo>
                    <a:pt x="430403" y="304063"/>
                  </a:lnTo>
                  <a:lnTo>
                    <a:pt x="423481" y="303580"/>
                  </a:lnTo>
                  <a:lnTo>
                    <a:pt x="415505" y="306108"/>
                  </a:lnTo>
                  <a:lnTo>
                    <a:pt x="407352" y="307987"/>
                  </a:lnTo>
                  <a:lnTo>
                    <a:pt x="399059" y="309206"/>
                  </a:lnTo>
                  <a:lnTo>
                    <a:pt x="390715" y="309765"/>
                  </a:lnTo>
                  <a:lnTo>
                    <a:pt x="392531" y="315556"/>
                  </a:lnTo>
                  <a:lnTo>
                    <a:pt x="402120" y="315823"/>
                  </a:lnTo>
                  <a:lnTo>
                    <a:pt x="411746" y="315302"/>
                  </a:lnTo>
                  <a:lnTo>
                    <a:pt x="421284" y="313905"/>
                  </a:lnTo>
                  <a:lnTo>
                    <a:pt x="430593" y="311569"/>
                  </a:lnTo>
                  <a:lnTo>
                    <a:pt x="429348" y="312699"/>
                  </a:lnTo>
                  <a:lnTo>
                    <a:pt x="392341" y="319544"/>
                  </a:lnTo>
                  <a:lnTo>
                    <a:pt x="390613" y="323532"/>
                  </a:lnTo>
                  <a:lnTo>
                    <a:pt x="402056" y="324319"/>
                  </a:lnTo>
                  <a:lnTo>
                    <a:pt x="413232" y="323735"/>
                  </a:lnTo>
                  <a:lnTo>
                    <a:pt x="424040" y="321246"/>
                  </a:lnTo>
                  <a:lnTo>
                    <a:pt x="434340" y="316318"/>
                  </a:lnTo>
                  <a:lnTo>
                    <a:pt x="437896" y="314032"/>
                  </a:lnTo>
                  <a:lnTo>
                    <a:pt x="441642" y="311188"/>
                  </a:lnTo>
                  <a:lnTo>
                    <a:pt x="443661" y="307581"/>
                  </a:lnTo>
                  <a:lnTo>
                    <a:pt x="443852" y="30758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162227" y="873492"/>
              <a:ext cx="217170" cy="481965"/>
            </a:xfrm>
            <a:custGeom>
              <a:avLst/>
              <a:gdLst/>
              <a:ahLst/>
              <a:cxnLst/>
              <a:rect l="l" t="t" r="r" b="b"/>
              <a:pathLst>
                <a:path w="217169" h="481965">
                  <a:moveTo>
                    <a:pt x="7429" y="157073"/>
                  </a:moveTo>
                  <a:lnTo>
                    <a:pt x="4330" y="152133"/>
                  </a:lnTo>
                  <a:lnTo>
                    <a:pt x="2984" y="152412"/>
                  </a:lnTo>
                  <a:lnTo>
                    <a:pt x="3670" y="157073"/>
                  </a:lnTo>
                  <a:lnTo>
                    <a:pt x="7429" y="157073"/>
                  </a:lnTo>
                  <a:close/>
                </a:path>
                <a:path w="217169" h="481965">
                  <a:moveTo>
                    <a:pt x="8839" y="157073"/>
                  </a:moveTo>
                  <a:lnTo>
                    <a:pt x="7429" y="157073"/>
                  </a:lnTo>
                  <a:lnTo>
                    <a:pt x="7785" y="157632"/>
                  </a:lnTo>
                  <a:lnTo>
                    <a:pt x="8839" y="157073"/>
                  </a:lnTo>
                  <a:close/>
                </a:path>
                <a:path w="217169" h="481965">
                  <a:moveTo>
                    <a:pt x="13462" y="103378"/>
                  </a:moveTo>
                  <a:lnTo>
                    <a:pt x="7988" y="82575"/>
                  </a:lnTo>
                  <a:lnTo>
                    <a:pt x="6921" y="82486"/>
                  </a:lnTo>
                  <a:lnTo>
                    <a:pt x="5092" y="82194"/>
                  </a:lnTo>
                  <a:lnTo>
                    <a:pt x="4432" y="83235"/>
                  </a:lnTo>
                  <a:lnTo>
                    <a:pt x="4432" y="84086"/>
                  </a:lnTo>
                  <a:lnTo>
                    <a:pt x="11925" y="105003"/>
                  </a:lnTo>
                  <a:lnTo>
                    <a:pt x="12306" y="103949"/>
                  </a:lnTo>
                  <a:lnTo>
                    <a:pt x="13462" y="103378"/>
                  </a:lnTo>
                  <a:close/>
                </a:path>
                <a:path w="217169" h="481965">
                  <a:moveTo>
                    <a:pt x="17881" y="116217"/>
                  </a:moveTo>
                  <a:lnTo>
                    <a:pt x="15290" y="113449"/>
                  </a:lnTo>
                  <a:lnTo>
                    <a:pt x="14516" y="112788"/>
                  </a:lnTo>
                  <a:lnTo>
                    <a:pt x="12026" y="110693"/>
                  </a:lnTo>
                  <a:lnTo>
                    <a:pt x="10388" y="111366"/>
                  </a:lnTo>
                  <a:lnTo>
                    <a:pt x="7988" y="109943"/>
                  </a:lnTo>
                  <a:lnTo>
                    <a:pt x="6146" y="110604"/>
                  </a:lnTo>
                  <a:lnTo>
                    <a:pt x="8077" y="113741"/>
                  </a:lnTo>
                  <a:lnTo>
                    <a:pt x="8940" y="114782"/>
                  </a:lnTo>
                  <a:lnTo>
                    <a:pt x="10388" y="116395"/>
                  </a:lnTo>
                  <a:lnTo>
                    <a:pt x="16243" y="119151"/>
                  </a:lnTo>
                  <a:lnTo>
                    <a:pt x="17399" y="116967"/>
                  </a:lnTo>
                  <a:lnTo>
                    <a:pt x="17881" y="116217"/>
                  </a:lnTo>
                  <a:close/>
                </a:path>
                <a:path w="217169" h="481965">
                  <a:moveTo>
                    <a:pt x="19418" y="150507"/>
                  </a:moveTo>
                  <a:lnTo>
                    <a:pt x="18262" y="149174"/>
                  </a:lnTo>
                  <a:lnTo>
                    <a:pt x="18453" y="149174"/>
                  </a:lnTo>
                  <a:lnTo>
                    <a:pt x="16243" y="148805"/>
                  </a:lnTo>
                  <a:lnTo>
                    <a:pt x="14516" y="147662"/>
                  </a:lnTo>
                  <a:lnTo>
                    <a:pt x="12204" y="148043"/>
                  </a:lnTo>
                  <a:lnTo>
                    <a:pt x="14808" y="153835"/>
                  </a:lnTo>
                  <a:lnTo>
                    <a:pt x="8839" y="157073"/>
                  </a:lnTo>
                  <a:lnTo>
                    <a:pt x="9613" y="157073"/>
                  </a:lnTo>
                  <a:lnTo>
                    <a:pt x="14236" y="154787"/>
                  </a:lnTo>
                  <a:lnTo>
                    <a:pt x="19418" y="150507"/>
                  </a:lnTo>
                  <a:close/>
                </a:path>
                <a:path w="217169" h="481965">
                  <a:moveTo>
                    <a:pt x="22402" y="56819"/>
                  </a:moveTo>
                  <a:lnTo>
                    <a:pt x="17589" y="56819"/>
                  </a:lnTo>
                  <a:lnTo>
                    <a:pt x="18453" y="61569"/>
                  </a:lnTo>
                  <a:lnTo>
                    <a:pt x="21526" y="61569"/>
                  </a:lnTo>
                  <a:lnTo>
                    <a:pt x="22402" y="56819"/>
                  </a:lnTo>
                  <a:close/>
                </a:path>
                <a:path w="217169" h="481965">
                  <a:moveTo>
                    <a:pt x="23063" y="471589"/>
                  </a:moveTo>
                  <a:lnTo>
                    <a:pt x="17500" y="464083"/>
                  </a:lnTo>
                  <a:lnTo>
                    <a:pt x="2120" y="461797"/>
                  </a:lnTo>
                  <a:lnTo>
                    <a:pt x="2222" y="468642"/>
                  </a:lnTo>
                  <a:lnTo>
                    <a:pt x="8178" y="472541"/>
                  </a:lnTo>
                  <a:lnTo>
                    <a:pt x="14605" y="471957"/>
                  </a:lnTo>
                  <a:lnTo>
                    <a:pt x="13550" y="468350"/>
                  </a:lnTo>
                  <a:lnTo>
                    <a:pt x="15087" y="470166"/>
                  </a:lnTo>
                  <a:lnTo>
                    <a:pt x="15671" y="472160"/>
                  </a:lnTo>
                  <a:lnTo>
                    <a:pt x="18643" y="471589"/>
                  </a:lnTo>
                  <a:lnTo>
                    <a:pt x="17208" y="467601"/>
                  </a:lnTo>
                  <a:lnTo>
                    <a:pt x="18745" y="469582"/>
                  </a:lnTo>
                  <a:lnTo>
                    <a:pt x="20193" y="471868"/>
                  </a:lnTo>
                  <a:lnTo>
                    <a:pt x="23063" y="471589"/>
                  </a:lnTo>
                  <a:close/>
                </a:path>
                <a:path w="217169" h="481965">
                  <a:moveTo>
                    <a:pt x="24409" y="105854"/>
                  </a:moveTo>
                  <a:lnTo>
                    <a:pt x="23647" y="104140"/>
                  </a:lnTo>
                  <a:lnTo>
                    <a:pt x="21336" y="102425"/>
                  </a:lnTo>
                  <a:lnTo>
                    <a:pt x="16433" y="105473"/>
                  </a:lnTo>
                  <a:lnTo>
                    <a:pt x="19037" y="110794"/>
                  </a:lnTo>
                  <a:lnTo>
                    <a:pt x="20485" y="115074"/>
                  </a:lnTo>
                  <a:lnTo>
                    <a:pt x="21145" y="115074"/>
                  </a:lnTo>
                  <a:lnTo>
                    <a:pt x="22110" y="115163"/>
                  </a:lnTo>
                  <a:lnTo>
                    <a:pt x="22491" y="114693"/>
                  </a:lnTo>
                  <a:lnTo>
                    <a:pt x="22682" y="114401"/>
                  </a:lnTo>
                  <a:lnTo>
                    <a:pt x="24130" y="109359"/>
                  </a:lnTo>
                  <a:lnTo>
                    <a:pt x="24130" y="108699"/>
                  </a:lnTo>
                  <a:lnTo>
                    <a:pt x="24409" y="105854"/>
                  </a:lnTo>
                  <a:close/>
                </a:path>
                <a:path w="217169" h="481965">
                  <a:moveTo>
                    <a:pt x="27203" y="62611"/>
                  </a:moveTo>
                  <a:lnTo>
                    <a:pt x="21336" y="62611"/>
                  </a:lnTo>
                  <a:lnTo>
                    <a:pt x="18643" y="62611"/>
                  </a:lnTo>
                  <a:lnTo>
                    <a:pt x="13017" y="62611"/>
                  </a:lnTo>
                  <a:lnTo>
                    <a:pt x="13119" y="65189"/>
                  </a:lnTo>
                  <a:lnTo>
                    <a:pt x="13169" y="66611"/>
                  </a:lnTo>
                  <a:lnTo>
                    <a:pt x="18643" y="65189"/>
                  </a:lnTo>
                  <a:lnTo>
                    <a:pt x="18326" y="68224"/>
                  </a:lnTo>
                  <a:lnTo>
                    <a:pt x="18262" y="68795"/>
                  </a:lnTo>
                  <a:lnTo>
                    <a:pt x="19799" y="68503"/>
                  </a:lnTo>
                  <a:lnTo>
                    <a:pt x="20853" y="68224"/>
                  </a:lnTo>
                  <a:lnTo>
                    <a:pt x="22301" y="68795"/>
                  </a:lnTo>
                  <a:lnTo>
                    <a:pt x="22212" y="68503"/>
                  </a:lnTo>
                  <a:lnTo>
                    <a:pt x="22136" y="68224"/>
                  </a:lnTo>
                  <a:lnTo>
                    <a:pt x="21247" y="65189"/>
                  </a:lnTo>
                  <a:lnTo>
                    <a:pt x="27101" y="66230"/>
                  </a:lnTo>
                  <a:lnTo>
                    <a:pt x="27203" y="65189"/>
                  </a:lnTo>
                  <a:lnTo>
                    <a:pt x="27203" y="62611"/>
                  </a:lnTo>
                  <a:close/>
                </a:path>
                <a:path w="217169" h="481965">
                  <a:moveTo>
                    <a:pt x="27203" y="61188"/>
                  </a:moveTo>
                  <a:lnTo>
                    <a:pt x="25628" y="61569"/>
                  </a:lnTo>
                  <a:lnTo>
                    <a:pt x="27203" y="61569"/>
                  </a:lnTo>
                  <a:lnTo>
                    <a:pt x="27203" y="61188"/>
                  </a:lnTo>
                  <a:close/>
                </a:path>
                <a:path w="217169" h="481965">
                  <a:moveTo>
                    <a:pt x="30861" y="444309"/>
                  </a:moveTo>
                  <a:lnTo>
                    <a:pt x="27965" y="439750"/>
                  </a:lnTo>
                  <a:lnTo>
                    <a:pt x="26530" y="442226"/>
                  </a:lnTo>
                  <a:lnTo>
                    <a:pt x="25565" y="444119"/>
                  </a:lnTo>
                  <a:lnTo>
                    <a:pt x="22593" y="444982"/>
                  </a:lnTo>
                  <a:lnTo>
                    <a:pt x="21539" y="445262"/>
                  </a:lnTo>
                  <a:lnTo>
                    <a:pt x="21145" y="444411"/>
                  </a:lnTo>
                  <a:lnTo>
                    <a:pt x="20281" y="445554"/>
                  </a:lnTo>
                  <a:lnTo>
                    <a:pt x="18364" y="447929"/>
                  </a:lnTo>
                  <a:lnTo>
                    <a:pt x="19227" y="451535"/>
                  </a:lnTo>
                  <a:lnTo>
                    <a:pt x="22491" y="452018"/>
                  </a:lnTo>
                  <a:lnTo>
                    <a:pt x="29311" y="453059"/>
                  </a:lnTo>
                  <a:lnTo>
                    <a:pt x="30861" y="444309"/>
                  </a:lnTo>
                  <a:close/>
                </a:path>
                <a:path w="217169" h="481965">
                  <a:moveTo>
                    <a:pt x="35471" y="114592"/>
                  </a:moveTo>
                  <a:lnTo>
                    <a:pt x="34798" y="109359"/>
                  </a:lnTo>
                  <a:lnTo>
                    <a:pt x="32588" y="110413"/>
                  </a:lnTo>
                  <a:lnTo>
                    <a:pt x="30187" y="110312"/>
                  </a:lnTo>
                  <a:lnTo>
                    <a:pt x="28359" y="111937"/>
                  </a:lnTo>
                  <a:lnTo>
                    <a:pt x="27203" y="112979"/>
                  </a:lnTo>
                  <a:lnTo>
                    <a:pt x="26047" y="114973"/>
                  </a:lnTo>
                  <a:lnTo>
                    <a:pt x="24892" y="116116"/>
                  </a:lnTo>
                  <a:lnTo>
                    <a:pt x="25666" y="117627"/>
                  </a:lnTo>
                  <a:lnTo>
                    <a:pt x="30365" y="117449"/>
                  </a:lnTo>
                  <a:lnTo>
                    <a:pt x="35471" y="114592"/>
                  </a:lnTo>
                  <a:close/>
                </a:path>
                <a:path w="217169" h="481965">
                  <a:moveTo>
                    <a:pt x="36423" y="82486"/>
                  </a:moveTo>
                  <a:lnTo>
                    <a:pt x="34124" y="80860"/>
                  </a:lnTo>
                  <a:lnTo>
                    <a:pt x="33159" y="81521"/>
                  </a:lnTo>
                  <a:lnTo>
                    <a:pt x="32486" y="83997"/>
                  </a:lnTo>
                  <a:lnTo>
                    <a:pt x="30861" y="89611"/>
                  </a:lnTo>
                  <a:lnTo>
                    <a:pt x="29311" y="97205"/>
                  </a:lnTo>
                  <a:lnTo>
                    <a:pt x="28549" y="103009"/>
                  </a:lnTo>
                  <a:lnTo>
                    <a:pt x="28346" y="104241"/>
                  </a:lnTo>
                  <a:lnTo>
                    <a:pt x="29603" y="103187"/>
                  </a:lnTo>
                  <a:lnTo>
                    <a:pt x="30365" y="104241"/>
                  </a:lnTo>
                  <a:lnTo>
                    <a:pt x="30670" y="103187"/>
                  </a:lnTo>
                  <a:lnTo>
                    <a:pt x="36423" y="82486"/>
                  </a:lnTo>
                  <a:close/>
                </a:path>
                <a:path w="217169" h="481965">
                  <a:moveTo>
                    <a:pt x="38061" y="465785"/>
                  </a:moveTo>
                  <a:lnTo>
                    <a:pt x="33832" y="466267"/>
                  </a:lnTo>
                  <a:lnTo>
                    <a:pt x="30289" y="465315"/>
                  </a:lnTo>
                  <a:lnTo>
                    <a:pt x="27876" y="461899"/>
                  </a:lnTo>
                  <a:lnTo>
                    <a:pt x="26238" y="462940"/>
                  </a:lnTo>
                  <a:lnTo>
                    <a:pt x="24320" y="463981"/>
                  </a:lnTo>
                  <a:lnTo>
                    <a:pt x="22199" y="463981"/>
                  </a:lnTo>
                  <a:lnTo>
                    <a:pt x="22974" y="466166"/>
                  </a:lnTo>
                  <a:lnTo>
                    <a:pt x="20091" y="464362"/>
                  </a:lnTo>
                  <a:lnTo>
                    <a:pt x="22860" y="469671"/>
                  </a:lnTo>
                  <a:lnTo>
                    <a:pt x="29044" y="471919"/>
                  </a:lnTo>
                  <a:lnTo>
                    <a:pt x="35242" y="470750"/>
                  </a:lnTo>
                  <a:lnTo>
                    <a:pt x="38061" y="465785"/>
                  </a:lnTo>
                  <a:close/>
                </a:path>
                <a:path w="217169" h="481965">
                  <a:moveTo>
                    <a:pt x="42202" y="454863"/>
                  </a:moveTo>
                  <a:lnTo>
                    <a:pt x="39890" y="450202"/>
                  </a:lnTo>
                  <a:lnTo>
                    <a:pt x="37769" y="453059"/>
                  </a:lnTo>
                  <a:lnTo>
                    <a:pt x="35471" y="456095"/>
                  </a:lnTo>
                  <a:lnTo>
                    <a:pt x="31521" y="455714"/>
                  </a:lnTo>
                  <a:lnTo>
                    <a:pt x="29997" y="458470"/>
                  </a:lnTo>
                  <a:lnTo>
                    <a:pt x="30657" y="461899"/>
                  </a:lnTo>
                  <a:lnTo>
                    <a:pt x="41148" y="463600"/>
                  </a:lnTo>
                  <a:lnTo>
                    <a:pt x="42202" y="454863"/>
                  </a:lnTo>
                  <a:close/>
                </a:path>
                <a:path w="217169" h="481965">
                  <a:moveTo>
                    <a:pt x="42862" y="133121"/>
                  </a:moveTo>
                  <a:lnTo>
                    <a:pt x="42291" y="131889"/>
                  </a:lnTo>
                  <a:lnTo>
                    <a:pt x="40754" y="131610"/>
                  </a:lnTo>
                  <a:lnTo>
                    <a:pt x="39509" y="131216"/>
                  </a:lnTo>
                  <a:lnTo>
                    <a:pt x="31623" y="129755"/>
                  </a:lnTo>
                  <a:lnTo>
                    <a:pt x="22225" y="129400"/>
                  </a:lnTo>
                  <a:lnTo>
                    <a:pt x="12801" y="130035"/>
                  </a:lnTo>
                  <a:lnTo>
                    <a:pt x="4800" y="131508"/>
                  </a:lnTo>
                  <a:lnTo>
                    <a:pt x="3276" y="131978"/>
                  </a:lnTo>
                  <a:lnTo>
                    <a:pt x="584" y="132549"/>
                  </a:lnTo>
                  <a:lnTo>
                    <a:pt x="0" y="134073"/>
                  </a:lnTo>
                  <a:lnTo>
                    <a:pt x="9131" y="131508"/>
                  </a:lnTo>
                  <a:lnTo>
                    <a:pt x="17564" y="130594"/>
                  </a:lnTo>
                  <a:lnTo>
                    <a:pt x="26073" y="130581"/>
                  </a:lnTo>
                  <a:lnTo>
                    <a:pt x="34544" y="131457"/>
                  </a:lnTo>
                  <a:lnTo>
                    <a:pt x="42862" y="133210"/>
                  </a:lnTo>
                  <a:close/>
                </a:path>
                <a:path w="217169" h="481965">
                  <a:moveTo>
                    <a:pt x="51041" y="465416"/>
                  </a:moveTo>
                  <a:lnTo>
                    <a:pt x="48729" y="461987"/>
                  </a:lnTo>
                  <a:lnTo>
                    <a:pt x="47675" y="464362"/>
                  </a:lnTo>
                  <a:lnTo>
                    <a:pt x="47294" y="464832"/>
                  </a:lnTo>
                  <a:lnTo>
                    <a:pt x="45567" y="466648"/>
                  </a:lnTo>
                  <a:lnTo>
                    <a:pt x="44119" y="467880"/>
                  </a:lnTo>
                  <a:lnTo>
                    <a:pt x="41427" y="467601"/>
                  </a:lnTo>
                  <a:lnTo>
                    <a:pt x="41236" y="470065"/>
                  </a:lnTo>
                  <a:lnTo>
                    <a:pt x="38925" y="471106"/>
                  </a:lnTo>
                  <a:lnTo>
                    <a:pt x="42291" y="475107"/>
                  </a:lnTo>
                  <a:lnTo>
                    <a:pt x="45466" y="475195"/>
                  </a:lnTo>
                  <a:lnTo>
                    <a:pt x="50266" y="472351"/>
                  </a:lnTo>
                  <a:lnTo>
                    <a:pt x="51041" y="465416"/>
                  </a:lnTo>
                  <a:close/>
                </a:path>
                <a:path w="217169" h="481965">
                  <a:moveTo>
                    <a:pt x="56718" y="467601"/>
                  </a:moveTo>
                  <a:lnTo>
                    <a:pt x="53352" y="467601"/>
                  </a:lnTo>
                  <a:lnTo>
                    <a:pt x="53352" y="468922"/>
                  </a:lnTo>
                  <a:lnTo>
                    <a:pt x="53162" y="470446"/>
                  </a:lnTo>
                  <a:lnTo>
                    <a:pt x="52197" y="473100"/>
                  </a:lnTo>
                  <a:lnTo>
                    <a:pt x="50177" y="475576"/>
                  </a:lnTo>
                  <a:lnTo>
                    <a:pt x="50177" y="476148"/>
                  </a:lnTo>
                  <a:lnTo>
                    <a:pt x="50076" y="477189"/>
                  </a:lnTo>
                  <a:lnTo>
                    <a:pt x="51320" y="478624"/>
                  </a:lnTo>
                  <a:lnTo>
                    <a:pt x="50469" y="479945"/>
                  </a:lnTo>
                  <a:lnTo>
                    <a:pt x="56718" y="481368"/>
                  </a:lnTo>
                  <a:lnTo>
                    <a:pt x="56718" y="467601"/>
                  </a:lnTo>
                  <a:close/>
                </a:path>
                <a:path w="217169" h="481965">
                  <a:moveTo>
                    <a:pt x="57772" y="208661"/>
                  </a:moveTo>
                  <a:lnTo>
                    <a:pt x="57378" y="202006"/>
                  </a:lnTo>
                  <a:lnTo>
                    <a:pt x="56515" y="196697"/>
                  </a:lnTo>
                  <a:lnTo>
                    <a:pt x="49784" y="191947"/>
                  </a:lnTo>
                  <a:lnTo>
                    <a:pt x="52006" y="196786"/>
                  </a:lnTo>
                  <a:lnTo>
                    <a:pt x="53352" y="201637"/>
                  </a:lnTo>
                  <a:lnTo>
                    <a:pt x="53822" y="206946"/>
                  </a:lnTo>
                  <a:lnTo>
                    <a:pt x="53822" y="207340"/>
                  </a:lnTo>
                  <a:lnTo>
                    <a:pt x="54114" y="208191"/>
                  </a:lnTo>
                  <a:lnTo>
                    <a:pt x="53441" y="208191"/>
                  </a:lnTo>
                  <a:lnTo>
                    <a:pt x="52666" y="204571"/>
                  </a:lnTo>
                  <a:lnTo>
                    <a:pt x="51523" y="201155"/>
                  </a:lnTo>
                  <a:lnTo>
                    <a:pt x="49974" y="197739"/>
                  </a:lnTo>
                  <a:lnTo>
                    <a:pt x="46913" y="192989"/>
                  </a:lnTo>
                  <a:lnTo>
                    <a:pt x="44792" y="200964"/>
                  </a:lnTo>
                  <a:lnTo>
                    <a:pt x="54686" y="213321"/>
                  </a:lnTo>
                  <a:lnTo>
                    <a:pt x="57772" y="208661"/>
                  </a:lnTo>
                  <a:close/>
                </a:path>
                <a:path w="217169" h="481965">
                  <a:moveTo>
                    <a:pt x="65455" y="36004"/>
                  </a:moveTo>
                  <a:lnTo>
                    <a:pt x="60934" y="31546"/>
                  </a:lnTo>
                  <a:lnTo>
                    <a:pt x="60172" y="31546"/>
                  </a:lnTo>
                  <a:lnTo>
                    <a:pt x="56908" y="36957"/>
                  </a:lnTo>
                  <a:lnTo>
                    <a:pt x="56807" y="37909"/>
                  </a:lnTo>
                  <a:lnTo>
                    <a:pt x="56705" y="38671"/>
                  </a:lnTo>
                  <a:lnTo>
                    <a:pt x="60071" y="40855"/>
                  </a:lnTo>
                  <a:lnTo>
                    <a:pt x="60756" y="41617"/>
                  </a:lnTo>
                  <a:lnTo>
                    <a:pt x="65455" y="36004"/>
                  </a:lnTo>
                  <a:close/>
                </a:path>
                <a:path w="217169" h="481965">
                  <a:moveTo>
                    <a:pt x="65836" y="49885"/>
                  </a:moveTo>
                  <a:lnTo>
                    <a:pt x="60655" y="44945"/>
                  </a:lnTo>
                  <a:lnTo>
                    <a:pt x="59880" y="45796"/>
                  </a:lnTo>
                  <a:lnTo>
                    <a:pt x="56134" y="48844"/>
                  </a:lnTo>
                  <a:lnTo>
                    <a:pt x="56426" y="49796"/>
                  </a:lnTo>
                  <a:lnTo>
                    <a:pt x="61988" y="54356"/>
                  </a:lnTo>
                  <a:lnTo>
                    <a:pt x="65836" y="49885"/>
                  </a:lnTo>
                  <a:close/>
                </a:path>
                <a:path w="217169" h="481965">
                  <a:moveTo>
                    <a:pt x="67373" y="62420"/>
                  </a:moveTo>
                  <a:lnTo>
                    <a:pt x="62141" y="57632"/>
                  </a:lnTo>
                  <a:lnTo>
                    <a:pt x="57670" y="62420"/>
                  </a:lnTo>
                  <a:lnTo>
                    <a:pt x="58254" y="64897"/>
                  </a:lnTo>
                  <a:lnTo>
                    <a:pt x="60756" y="65938"/>
                  </a:lnTo>
                  <a:lnTo>
                    <a:pt x="62471" y="67652"/>
                  </a:lnTo>
                  <a:lnTo>
                    <a:pt x="67373" y="62420"/>
                  </a:lnTo>
                  <a:close/>
                </a:path>
                <a:path w="217169" h="481965">
                  <a:moveTo>
                    <a:pt x="72478" y="28409"/>
                  </a:moveTo>
                  <a:lnTo>
                    <a:pt x="68719" y="25374"/>
                  </a:lnTo>
                  <a:lnTo>
                    <a:pt x="67767" y="25844"/>
                  </a:lnTo>
                  <a:lnTo>
                    <a:pt x="61899" y="29464"/>
                  </a:lnTo>
                  <a:lnTo>
                    <a:pt x="62572" y="30403"/>
                  </a:lnTo>
                  <a:lnTo>
                    <a:pt x="64312" y="30594"/>
                  </a:lnTo>
                  <a:lnTo>
                    <a:pt x="66230" y="34404"/>
                  </a:lnTo>
                  <a:lnTo>
                    <a:pt x="67576" y="34023"/>
                  </a:lnTo>
                  <a:lnTo>
                    <a:pt x="72478" y="28409"/>
                  </a:lnTo>
                  <a:close/>
                </a:path>
                <a:path w="217169" h="481965">
                  <a:moveTo>
                    <a:pt x="72859" y="56629"/>
                  </a:moveTo>
                  <a:lnTo>
                    <a:pt x="67957" y="51396"/>
                  </a:lnTo>
                  <a:lnTo>
                    <a:pt x="67284" y="51981"/>
                  </a:lnTo>
                  <a:lnTo>
                    <a:pt x="63334" y="55880"/>
                  </a:lnTo>
                  <a:lnTo>
                    <a:pt x="63728" y="56438"/>
                  </a:lnTo>
                  <a:lnTo>
                    <a:pt x="69011" y="60820"/>
                  </a:lnTo>
                  <a:lnTo>
                    <a:pt x="72859" y="56629"/>
                  </a:lnTo>
                  <a:close/>
                </a:path>
                <a:path w="217169" h="481965">
                  <a:moveTo>
                    <a:pt x="72859" y="42468"/>
                  </a:moveTo>
                  <a:lnTo>
                    <a:pt x="68630" y="38392"/>
                  </a:lnTo>
                  <a:lnTo>
                    <a:pt x="67284" y="37719"/>
                  </a:lnTo>
                  <a:lnTo>
                    <a:pt x="62280" y="43230"/>
                  </a:lnTo>
                  <a:lnTo>
                    <a:pt x="67856" y="48082"/>
                  </a:lnTo>
                  <a:lnTo>
                    <a:pt x="72859" y="42468"/>
                  </a:lnTo>
                  <a:close/>
                </a:path>
                <a:path w="217169" h="481965">
                  <a:moveTo>
                    <a:pt x="73914" y="266623"/>
                  </a:moveTo>
                  <a:lnTo>
                    <a:pt x="73431" y="262445"/>
                  </a:lnTo>
                  <a:lnTo>
                    <a:pt x="72567" y="258368"/>
                  </a:lnTo>
                  <a:lnTo>
                    <a:pt x="70459" y="254660"/>
                  </a:lnTo>
                  <a:lnTo>
                    <a:pt x="70167" y="254660"/>
                  </a:lnTo>
                  <a:lnTo>
                    <a:pt x="68059" y="258165"/>
                  </a:lnTo>
                  <a:lnTo>
                    <a:pt x="67957" y="259219"/>
                  </a:lnTo>
                  <a:lnTo>
                    <a:pt x="70294" y="266623"/>
                  </a:lnTo>
                  <a:lnTo>
                    <a:pt x="73914" y="266623"/>
                  </a:lnTo>
                  <a:close/>
                </a:path>
                <a:path w="217169" h="481965">
                  <a:moveTo>
                    <a:pt x="74688" y="68986"/>
                  </a:moveTo>
                  <a:lnTo>
                    <a:pt x="69113" y="64135"/>
                  </a:lnTo>
                  <a:lnTo>
                    <a:pt x="64490" y="69278"/>
                  </a:lnTo>
                  <a:lnTo>
                    <a:pt x="70459" y="74206"/>
                  </a:lnTo>
                  <a:lnTo>
                    <a:pt x="74688" y="68986"/>
                  </a:lnTo>
                  <a:close/>
                </a:path>
                <a:path w="217169" h="481965">
                  <a:moveTo>
                    <a:pt x="79781" y="48653"/>
                  </a:moveTo>
                  <a:lnTo>
                    <a:pt x="74485" y="44183"/>
                  </a:lnTo>
                  <a:lnTo>
                    <a:pt x="69583" y="49796"/>
                  </a:lnTo>
                  <a:lnTo>
                    <a:pt x="74485" y="54635"/>
                  </a:lnTo>
                  <a:lnTo>
                    <a:pt x="79781" y="48653"/>
                  </a:lnTo>
                  <a:close/>
                </a:path>
                <a:path w="217169" h="481965">
                  <a:moveTo>
                    <a:pt x="79895" y="35331"/>
                  </a:moveTo>
                  <a:lnTo>
                    <a:pt x="74218" y="30073"/>
                  </a:lnTo>
                  <a:lnTo>
                    <a:pt x="68897" y="35687"/>
                  </a:lnTo>
                  <a:lnTo>
                    <a:pt x="74574" y="40957"/>
                  </a:lnTo>
                  <a:lnTo>
                    <a:pt x="79895" y="35331"/>
                  </a:lnTo>
                  <a:close/>
                </a:path>
                <a:path w="217169" h="481965">
                  <a:moveTo>
                    <a:pt x="80162" y="62814"/>
                  </a:moveTo>
                  <a:lnTo>
                    <a:pt x="74587" y="57962"/>
                  </a:lnTo>
                  <a:lnTo>
                    <a:pt x="70637" y="62420"/>
                  </a:lnTo>
                  <a:lnTo>
                    <a:pt x="76314" y="67271"/>
                  </a:lnTo>
                  <a:lnTo>
                    <a:pt x="80162" y="62814"/>
                  </a:lnTo>
                  <a:close/>
                </a:path>
                <a:path w="217169" h="481965">
                  <a:moveTo>
                    <a:pt x="82372" y="252844"/>
                  </a:moveTo>
                  <a:lnTo>
                    <a:pt x="81318" y="250952"/>
                  </a:lnTo>
                  <a:lnTo>
                    <a:pt x="79006" y="255409"/>
                  </a:lnTo>
                  <a:lnTo>
                    <a:pt x="76123" y="258737"/>
                  </a:lnTo>
                  <a:lnTo>
                    <a:pt x="75069" y="262064"/>
                  </a:lnTo>
                  <a:lnTo>
                    <a:pt x="75450" y="266534"/>
                  </a:lnTo>
                  <a:lnTo>
                    <a:pt x="80162" y="266534"/>
                  </a:lnTo>
                  <a:lnTo>
                    <a:pt x="82372" y="252844"/>
                  </a:lnTo>
                  <a:close/>
                </a:path>
                <a:path w="217169" h="481965">
                  <a:moveTo>
                    <a:pt x="82372" y="75819"/>
                  </a:moveTo>
                  <a:lnTo>
                    <a:pt x="76314" y="70599"/>
                  </a:lnTo>
                  <a:lnTo>
                    <a:pt x="72085" y="76022"/>
                  </a:lnTo>
                  <a:lnTo>
                    <a:pt x="77851" y="80289"/>
                  </a:lnTo>
                  <a:lnTo>
                    <a:pt x="82372" y="75819"/>
                  </a:lnTo>
                  <a:close/>
                </a:path>
                <a:path w="217169" h="481965">
                  <a:moveTo>
                    <a:pt x="86029" y="41808"/>
                  </a:moveTo>
                  <a:lnTo>
                    <a:pt x="85547" y="39433"/>
                  </a:lnTo>
                  <a:lnTo>
                    <a:pt x="82943" y="38582"/>
                  </a:lnTo>
                  <a:lnTo>
                    <a:pt x="81508" y="36868"/>
                  </a:lnTo>
                  <a:lnTo>
                    <a:pt x="76606" y="42087"/>
                  </a:lnTo>
                  <a:lnTo>
                    <a:pt x="81508" y="46939"/>
                  </a:lnTo>
                  <a:lnTo>
                    <a:pt x="86029" y="41808"/>
                  </a:lnTo>
                  <a:close/>
                </a:path>
                <a:path w="217169" h="481965">
                  <a:moveTo>
                    <a:pt x="87045" y="55397"/>
                  </a:moveTo>
                  <a:lnTo>
                    <a:pt x="86499" y="54546"/>
                  </a:lnTo>
                  <a:lnTo>
                    <a:pt x="86321" y="54165"/>
                  </a:lnTo>
                  <a:lnTo>
                    <a:pt x="81597" y="50355"/>
                  </a:lnTo>
                  <a:lnTo>
                    <a:pt x="76225" y="56349"/>
                  </a:lnTo>
                  <a:lnTo>
                    <a:pt x="81508" y="61188"/>
                  </a:lnTo>
                  <a:lnTo>
                    <a:pt x="81788" y="61188"/>
                  </a:lnTo>
                  <a:lnTo>
                    <a:pt x="83820" y="55397"/>
                  </a:lnTo>
                  <a:lnTo>
                    <a:pt x="85445" y="55397"/>
                  </a:lnTo>
                  <a:lnTo>
                    <a:pt x="86525" y="56146"/>
                  </a:lnTo>
                  <a:lnTo>
                    <a:pt x="86499" y="55397"/>
                  </a:lnTo>
                  <a:lnTo>
                    <a:pt x="87045" y="55397"/>
                  </a:lnTo>
                  <a:close/>
                </a:path>
                <a:path w="217169" h="481965">
                  <a:moveTo>
                    <a:pt x="97650" y="45605"/>
                  </a:moveTo>
                  <a:lnTo>
                    <a:pt x="97078" y="21666"/>
                  </a:lnTo>
                  <a:lnTo>
                    <a:pt x="96786" y="21374"/>
                  </a:lnTo>
                  <a:lnTo>
                    <a:pt x="92557" y="22606"/>
                  </a:lnTo>
                  <a:lnTo>
                    <a:pt x="92456" y="23279"/>
                  </a:lnTo>
                  <a:lnTo>
                    <a:pt x="97650" y="45605"/>
                  </a:lnTo>
                  <a:close/>
                </a:path>
                <a:path w="217169" h="481965">
                  <a:moveTo>
                    <a:pt x="102362" y="71259"/>
                  </a:moveTo>
                  <a:lnTo>
                    <a:pt x="99288" y="68605"/>
                  </a:lnTo>
                  <a:lnTo>
                    <a:pt x="96989" y="64046"/>
                  </a:lnTo>
                  <a:lnTo>
                    <a:pt x="91211" y="61671"/>
                  </a:lnTo>
                  <a:lnTo>
                    <a:pt x="89382" y="61861"/>
                  </a:lnTo>
                  <a:lnTo>
                    <a:pt x="87185" y="61188"/>
                  </a:lnTo>
                  <a:lnTo>
                    <a:pt x="85344" y="60045"/>
                  </a:lnTo>
                  <a:lnTo>
                    <a:pt x="83718" y="66319"/>
                  </a:lnTo>
                  <a:lnTo>
                    <a:pt x="89674" y="71069"/>
                  </a:lnTo>
                  <a:lnTo>
                    <a:pt x="95250" y="72504"/>
                  </a:lnTo>
                  <a:lnTo>
                    <a:pt x="97650" y="73063"/>
                  </a:lnTo>
                  <a:lnTo>
                    <a:pt x="101688" y="74587"/>
                  </a:lnTo>
                  <a:lnTo>
                    <a:pt x="102362" y="71259"/>
                  </a:lnTo>
                  <a:close/>
                </a:path>
                <a:path w="217169" h="481965">
                  <a:moveTo>
                    <a:pt x="104381" y="25374"/>
                  </a:moveTo>
                  <a:lnTo>
                    <a:pt x="103416" y="24612"/>
                  </a:lnTo>
                  <a:lnTo>
                    <a:pt x="103225" y="24130"/>
                  </a:lnTo>
                  <a:lnTo>
                    <a:pt x="102171" y="22237"/>
                  </a:lnTo>
                  <a:lnTo>
                    <a:pt x="102260" y="20904"/>
                  </a:lnTo>
                  <a:lnTo>
                    <a:pt x="103225" y="18999"/>
                  </a:lnTo>
                  <a:lnTo>
                    <a:pt x="103136" y="18338"/>
                  </a:lnTo>
                  <a:lnTo>
                    <a:pt x="100342" y="17297"/>
                  </a:lnTo>
                  <a:lnTo>
                    <a:pt x="99961" y="17665"/>
                  </a:lnTo>
                  <a:lnTo>
                    <a:pt x="100634" y="24980"/>
                  </a:lnTo>
                  <a:lnTo>
                    <a:pt x="100342" y="32308"/>
                  </a:lnTo>
                  <a:lnTo>
                    <a:pt x="100736" y="42849"/>
                  </a:lnTo>
                  <a:lnTo>
                    <a:pt x="100736" y="47231"/>
                  </a:lnTo>
                  <a:lnTo>
                    <a:pt x="101015" y="50165"/>
                  </a:lnTo>
                  <a:lnTo>
                    <a:pt x="101117" y="50736"/>
                  </a:lnTo>
                  <a:lnTo>
                    <a:pt x="101117" y="51308"/>
                  </a:lnTo>
                  <a:lnTo>
                    <a:pt x="101790" y="51396"/>
                  </a:lnTo>
                  <a:lnTo>
                    <a:pt x="101790" y="50355"/>
                  </a:lnTo>
                  <a:lnTo>
                    <a:pt x="103517" y="49123"/>
                  </a:lnTo>
                  <a:lnTo>
                    <a:pt x="103517" y="47790"/>
                  </a:lnTo>
                  <a:lnTo>
                    <a:pt x="102743" y="46748"/>
                  </a:lnTo>
                  <a:lnTo>
                    <a:pt x="102362" y="43992"/>
                  </a:lnTo>
                  <a:lnTo>
                    <a:pt x="103035" y="42760"/>
                  </a:lnTo>
                  <a:lnTo>
                    <a:pt x="104381" y="41338"/>
                  </a:lnTo>
                  <a:lnTo>
                    <a:pt x="102260" y="38773"/>
                  </a:lnTo>
                  <a:lnTo>
                    <a:pt x="101879" y="35915"/>
                  </a:lnTo>
                  <a:lnTo>
                    <a:pt x="104381" y="33439"/>
                  </a:lnTo>
                  <a:lnTo>
                    <a:pt x="102654" y="31445"/>
                  </a:lnTo>
                  <a:lnTo>
                    <a:pt x="102082" y="29743"/>
                  </a:lnTo>
                  <a:lnTo>
                    <a:pt x="103416" y="26695"/>
                  </a:lnTo>
                  <a:lnTo>
                    <a:pt x="104381" y="25654"/>
                  </a:lnTo>
                  <a:lnTo>
                    <a:pt x="104381" y="25374"/>
                  </a:lnTo>
                  <a:close/>
                </a:path>
                <a:path w="217169" h="481965">
                  <a:moveTo>
                    <a:pt x="106400" y="266534"/>
                  </a:moveTo>
                  <a:lnTo>
                    <a:pt x="101307" y="257505"/>
                  </a:lnTo>
                  <a:lnTo>
                    <a:pt x="100342" y="257403"/>
                  </a:lnTo>
                  <a:lnTo>
                    <a:pt x="100736" y="257505"/>
                  </a:lnTo>
                  <a:lnTo>
                    <a:pt x="100634" y="258076"/>
                  </a:lnTo>
                  <a:lnTo>
                    <a:pt x="100342" y="259308"/>
                  </a:lnTo>
                  <a:lnTo>
                    <a:pt x="100444" y="260553"/>
                  </a:lnTo>
                  <a:lnTo>
                    <a:pt x="99961" y="261785"/>
                  </a:lnTo>
                  <a:lnTo>
                    <a:pt x="98425" y="265493"/>
                  </a:lnTo>
                  <a:lnTo>
                    <a:pt x="98336" y="262636"/>
                  </a:lnTo>
                  <a:lnTo>
                    <a:pt x="99580" y="259410"/>
                  </a:lnTo>
                  <a:lnTo>
                    <a:pt x="98234" y="256743"/>
                  </a:lnTo>
                  <a:lnTo>
                    <a:pt x="97751" y="259118"/>
                  </a:lnTo>
                  <a:lnTo>
                    <a:pt x="96596" y="261213"/>
                  </a:lnTo>
                  <a:lnTo>
                    <a:pt x="95148" y="263118"/>
                  </a:lnTo>
                  <a:lnTo>
                    <a:pt x="90449" y="266534"/>
                  </a:lnTo>
                  <a:lnTo>
                    <a:pt x="106400" y="266534"/>
                  </a:lnTo>
                  <a:close/>
                </a:path>
                <a:path w="217169" h="481965">
                  <a:moveTo>
                    <a:pt x="115049" y="11874"/>
                  </a:moveTo>
                  <a:lnTo>
                    <a:pt x="111785" y="11506"/>
                  </a:lnTo>
                  <a:lnTo>
                    <a:pt x="111201" y="11506"/>
                  </a:lnTo>
                  <a:lnTo>
                    <a:pt x="107645" y="11303"/>
                  </a:lnTo>
                  <a:lnTo>
                    <a:pt x="104190" y="11582"/>
                  </a:lnTo>
                  <a:lnTo>
                    <a:pt x="100736" y="12255"/>
                  </a:lnTo>
                  <a:lnTo>
                    <a:pt x="100342" y="12636"/>
                  </a:lnTo>
                  <a:lnTo>
                    <a:pt x="102743" y="14820"/>
                  </a:lnTo>
                  <a:lnTo>
                    <a:pt x="103225" y="15113"/>
                  </a:lnTo>
                  <a:lnTo>
                    <a:pt x="106984" y="17487"/>
                  </a:lnTo>
                  <a:lnTo>
                    <a:pt x="112750" y="16256"/>
                  </a:lnTo>
                  <a:lnTo>
                    <a:pt x="115049" y="12446"/>
                  </a:lnTo>
                  <a:lnTo>
                    <a:pt x="115049" y="11874"/>
                  </a:lnTo>
                  <a:close/>
                </a:path>
                <a:path w="217169" h="481965">
                  <a:moveTo>
                    <a:pt x="115443" y="17576"/>
                  </a:moveTo>
                  <a:lnTo>
                    <a:pt x="114185" y="17487"/>
                  </a:lnTo>
                  <a:lnTo>
                    <a:pt x="113030" y="17957"/>
                  </a:lnTo>
                  <a:lnTo>
                    <a:pt x="112166" y="18808"/>
                  </a:lnTo>
                  <a:lnTo>
                    <a:pt x="113512" y="20904"/>
                  </a:lnTo>
                  <a:lnTo>
                    <a:pt x="113030" y="23939"/>
                  </a:lnTo>
                  <a:lnTo>
                    <a:pt x="111010" y="25374"/>
                  </a:lnTo>
                  <a:lnTo>
                    <a:pt x="113512" y="27559"/>
                  </a:lnTo>
                  <a:lnTo>
                    <a:pt x="113512" y="31165"/>
                  </a:lnTo>
                  <a:lnTo>
                    <a:pt x="111010" y="33350"/>
                  </a:lnTo>
                  <a:lnTo>
                    <a:pt x="112649" y="34582"/>
                  </a:lnTo>
                  <a:lnTo>
                    <a:pt x="113220" y="36957"/>
                  </a:lnTo>
                  <a:lnTo>
                    <a:pt x="112649" y="38963"/>
                  </a:lnTo>
                  <a:lnTo>
                    <a:pt x="112356" y="39712"/>
                  </a:lnTo>
                  <a:lnTo>
                    <a:pt x="111302" y="40474"/>
                  </a:lnTo>
                  <a:lnTo>
                    <a:pt x="111493" y="41808"/>
                  </a:lnTo>
                  <a:lnTo>
                    <a:pt x="112547" y="42760"/>
                  </a:lnTo>
                  <a:lnTo>
                    <a:pt x="113131" y="46367"/>
                  </a:lnTo>
                  <a:lnTo>
                    <a:pt x="111493" y="47790"/>
                  </a:lnTo>
                  <a:lnTo>
                    <a:pt x="114096" y="49885"/>
                  </a:lnTo>
                  <a:lnTo>
                    <a:pt x="115341" y="17665"/>
                  </a:lnTo>
                  <a:close/>
                </a:path>
                <a:path w="217169" h="481965">
                  <a:moveTo>
                    <a:pt x="116014" y="6934"/>
                  </a:moveTo>
                  <a:lnTo>
                    <a:pt x="109664" y="6083"/>
                  </a:lnTo>
                  <a:lnTo>
                    <a:pt x="109093" y="5600"/>
                  </a:lnTo>
                  <a:lnTo>
                    <a:pt x="109093" y="0"/>
                  </a:lnTo>
                  <a:lnTo>
                    <a:pt x="106108" y="0"/>
                  </a:lnTo>
                  <a:lnTo>
                    <a:pt x="106108" y="5600"/>
                  </a:lnTo>
                  <a:lnTo>
                    <a:pt x="99187" y="7315"/>
                  </a:lnTo>
                  <a:lnTo>
                    <a:pt x="99390" y="10172"/>
                  </a:lnTo>
                  <a:lnTo>
                    <a:pt x="104952" y="8458"/>
                  </a:lnTo>
                  <a:lnTo>
                    <a:pt x="110337" y="8648"/>
                  </a:lnTo>
                  <a:lnTo>
                    <a:pt x="116014" y="9791"/>
                  </a:lnTo>
                  <a:lnTo>
                    <a:pt x="116014" y="6934"/>
                  </a:lnTo>
                  <a:close/>
                </a:path>
                <a:path w="217169" h="481965">
                  <a:moveTo>
                    <a:pt x="123024" y="23380"/>
                  </a:moveTo>
                  <a:lnTo>
                    <a:pt x="122834" y="22809"/>
                  </a:lnTo>
                  <a:lnTo>
                    <a:pt x="119862" y="21755"/>
                  </a:lnTo>
                  <a:lnTo>
                    <a:pt x="119189" y="21755"/>
                  </a:lnTo>
                  <a:lnTo>
                    <a:pt x="118414" y="21666"/>
                  </a:lnTo>
                  <a:lnTo>
                    <a:pt x="118706" y="21856"/>
                  </a:lnTo>
                  <a:lnTo>
                    <a:pt x="118706" y="22326"/>
                  </a:lnTo>
                  <a:lnTo>
                    <a:pt x="117932" y="25946"/>
                  </a:lnTo>
                  <a:lnTo>
                    <a:pt x="118021" y="31927"/>
                  </a:lnTo>
                  <a:lnTo>
                    <a:pt x="117932" y="35725"/>
                  </a:lnTo>
                  <a:lnTo>
                    <a:pt x="117932" y="43332"/>
                  </a:lnTo>
                  <a:lnTo>
                    <a:pt x="117652" y="44183"/>
                  </a:lnTo>
                  <a:lnTo>
                    <a:pt x="118313" y="44183"/>
                  </a:lnTo>
                  <a:lnTo>
                    <a:pt x="123024" y="23380"/>
                  </a:lnTo>
                  <a:close/>
                </a:path>
                <a:path w="217169" h="481965">
                  <a:moveTo>
                    <a:pt x="125907" y="266623"/>
                  </a:moveTo>
                  <a:lnTo>
                    <a:pt x="121488" y="263588"/>
                  </a:lnTo>
                  <a:lnTo>
                    <a:pt x="119862" y="261594"/>
                  </a:lnTo>
                  <a:lnTo>
                    <a:pt x="118706" y="259308"/>
                  </a:lnTo>
                  <a:lnTo>
                    <a:pt x="118021" y="256844"/>
                  </a:lnTo>
                  <a:lnTo>
                    <a:pt x="116878" y="259778"/>
                  </a:lnTo>
                  <a:lnTo>
                    <a:pt x="117843" y="262826"/>
                  </a:lnTo>
                  <a:lnTo>
                    <a:pt x="118224" y="265861"/>
                  </a:lnTo>
                  <a:lnTo>
                    <a:pt x="116967" y="263677"/>
                  </a:lnTo>
                  <a:lnTo>
                    <a:pt x="115341" y="257505"/>
                  </a:lnTo>
                  <a:lnTo>
                    <a:pt x="110248" y="266534"/>
                  </a:lnTo>
                  <a:lnTo>
                    <a:pt x="125907" y="266623"/>
                  </a:lnTo>
                  <a:close/>
                </a:path>
                <a:path w="217169" h="481965">
                  <a:moveTo>
                    <a:pt x="131965" y="68884"/>
                  </a:moveTo>
                  <a:lnTo>
                    <a:pt x="130048" y="60045"/>
                  </a:lnTo>
                  <a:lnTo>
                    <a:pt x="129082" y="60045"/>
                  </a:lnTo>
                  <a:lnTo>
                    <a:pt x="128701" y="61099"/>
                  </a:lnTo>
                  <a:lnTo>
                    <a:pt x="126580" y="61760"/>
                  </a:lnTo>
                  <a:lnTo>
                    <a:pt x="124853" y="61671"/>
                  </a:lnTo>
                  <a:lnTo>
                    <a:pt x="123405" y="62052"/>
                  </a:lnTo>
                  <a:lnTo>
                    <a:pt x="119087" y="63284"/>
                  </a:lnTo>
                  <a:lnTo>
                    <a:pt x="116205" y="68605"/>
                  </a:lnTo>
                  <a:lnTo>
                    <a:pt x="112839" y="71462"/>
                  </a:lnTo>
                  <a:lnTo>
                    <a:pt x="114858" y="73444"/>
                  </a:lnTo>
                  <a:lnTo>
                    <a:pt x="122262" y="72974"/>
                  </a:lnTo>
                  <a:lnTo>
                    <a:pt x="131965" y="68884"/>
                  </a:lnTo>
                  <a:close/>
                </a:path>
                <a:path w="217169" h="481965">
                  <a:moveTo>
                    <a:pt x="137350" y="96151"/>
                  </a:moveTo>
                  <a:lnTo>
                    <a:pt x="102463" y="92837"/>
                  </a:lnTo>
                  <a:lnTo>
                    <a:pt x="84975" y="94259"/>
                  </a:lnTo>
                  <a:lnTo>
                    <a:pt x="81508" y="94830"/>
                  </a:lnTo>
                  <a:lnTo>
                    <a:pt x="79489" y="96062"/>
                  </a:lnTo>
                  <a:lnTo>
                    <a:pt x="82753" y="96062"/>
                  </a:lnTo>
                  <a:lnTo>
                    <a:pt x="85928" y="95110"/>
                  </a:lnTo>
                  <a:lnTo>
                    <a:pt x="97942" y="94183"/>
                  </a:lnTo>
                  <a:lnTo>
                    <a:pt x="107086" y="93967"/>
                  </a:lnTo>
                  <a:lnTo>
                    <a:pt x="116243" y="94183"/>
                  </a:lnTo>
                  <a:lnTo>
                    <a:pt x="125044" y="94830"/>
                  </a:lnTo>
                  <a:lnTo>
                    <a:pt x="128701" y="95211"/>
                  </a:lnTo>
                  <a:lnTo>
                    <a:pt x="132549" y="96253"/>
                  </a:lnTo>
                  <a:lnTo>
                    <a:pt x="136105" y="96634"/>
                  </a:lnTo>
                  <a:lnTo>
                    <a:pt x="137350" y="97015"/>
                  </a:lnTo>
                  <a:lnTo>
                    <a:pt x="137350" y="96354"/>
                  </a:lnTo>
                  <a:lnTo>
                    <a:pt x="137350" y="96151"/>
                  </a:lnTo>
                  <a:close/>
                </a:path>
                <a:path w="217169" h="481965">
                  <a:moveTo>
                    <a:pt x="137731" y="343014"/>
                  </a:moveTo>
                  <a:lnTo>
                    <a:pt x="78816" y="343014"/>
                  </a:lnTo>
                  <a:lnTo>
                    <a:pt x="79387" y="344068"/>
                  </a:lnTo>
                  <a:lnTo>
                    <a:pt x="136766" y="344068"/>
                  </a:lnTo>
                  <a:lnTo>
                    <a:pt x="137731" y="343014"/>
                  </a:lnTo>
                  <a:close/>
                </a:path>
                <a:path w="217169" h="481965">
                  <a:moveTo>
                    <a:pt x="139077" y="42570"/>
                  </a:moveTo>
                  <a:lnTo>
                    <a:pt x="133794" y="36957"/>
                  </a:lnTo>
                  <a:lnTo>
                    <a:pt x="133019" y="38100"/>
                  </a:lnTo>
                  <a:lnTo>
                    <a:pt x="129273" y="40563"/>
                  </a:lnTo>
                  <a:lnTo>
                    <a:pt x="129374" y="41808"/>
                  </a:lnTo>
                  <a:lnTo>
                    <a:pt x="133705" y="47028"/>
                  </a:lnTo>
                  <a:lnTo>
                    <a:pt x="139077" y="42570"/>
                  </a:lnTo>
                  <a:close/>
                </a:path>
                <a:path w="217169" h="481965">
                  <a:moveTo>
                    <a:pt x="139179" y="56146"/>
                  </a:moveTo>
                  <a:lnTo>
                    <a:pt x="133883" y="50355"/>
                  </a:lnTo>
                  <a:lnTo>
                    <a:pt x="128600" y="54825"/>
                  </a:lnTo>
                  <a:lnTo>
                    <a:pt x="128701" y="56438"/>
                  </a:lnTo>
                  <a:lnTo>
                    <a:pt x="130149" y="55016"/>
                  </a:lnTo>
                  <a:lnTo>
                    <a:pt x="131292" y="55778"/>
                  </a:lnTo>
                  <a:lnTo>
                    <a:pt x="133705" y="60147"/>
                  </a:lnTo>
                  <a:lnTo>
                    <a:pt x="133705" y="61099"/>
                  </a:lnTo>
                  <a:lnTo>
                    <a:pt x="139179" y="56146"/>
                  </a:lnTo>
                  <a:close/>
                </a:path>
                <a:path w="217169" h="481965">
                  <a:moveTo>
                    <a:pt x="141185" y="260921"/>
                  </a:moveTo>
                  <a:lnTo>
                    <a:pt x="139852" y="257975"/>
                  </a:lnTo>
                  <a:lnTo>
                    <a:pt x="138785" y="257505"/>
                  </a:lnTo>
                  <a:lnTo>
                    <a:pt x="137261" y="255130"/>
                  </a:lnTo>
                  <a:lnTo>
                    <a:pt x="136194" y="253326"/>
                  </a:lnTo>
                  <a:lnTo>
                    <a:pt x="135902" y="251320"/>
                  </a:lnTo>
                  <a:lnTo>
                    <a:pt x="135331" y="251320"/>
                  </a:lnTo>
                  <a:lnTo>
                    <a:pt x="134759" y="251904"/>
                  </a:lnTo>
                  <a:lnTo>
                    <a:pt x="134556" y="252374"/>
                  </a:lnTo>
                  <a:lnTo>
                    <a:pt x="134073" y="253987"/>
                  </a:lnTo>
                  <a:lnTo>
                    <a:pt x="135420" y="264439"/>
                  </a:lnTo>
                  <a:lnTo>
                    <a:pt x="136385" y="265963"/>
                  </a:lnTo>
                  <a:lnTo>
                    <a:pt x="137058" y="267093"/>
                  </a:lnTo>
                  <a:lnTo>
                    <a:pt x="139852" y="266344"/>
                  </a:lnTo>
                  <a:lnTo>
                    <a:pt x="141097" y="266534"/>
                  </a:lnTo>
                  <a:lnTo>
                    <a:pt x="141008" y="264248"/>
                  </a:lnTo>
                  <a:lnTo>
                    <a:pt x="141185" y="260921"/>
                  </a:lnTo>
                  <a:close/>
                </a:path>
                <a:path w="217169" h="481965">
                  <a:moveTo>
                    <a:pt x="143306" y="75438"/>
                  </a:moveTo>
                  <a:lnTo>
                    <a:pt x="138696" y="70599"/>
                  </a:lnTo>
                  <a:lnTo>
                    <a:pt x="132930" y="75920"/>
                  </a:lnTo>
                  <a:lnTo>
                    <a:pt x="137541" y="80378"/>
                  </a:lnTo>
                  <a:lnTo>
                    <a:pt x="143217" y="75819"/>
                  </a:lnTo>
                  <a:lnTo>
                    <a:pt x="143306" y="75438"/>
                  </a:lnTo>
                  <a:close/>
                </a:path>
                <a:path w="217169" h="481965">
                  <a:moveTo>
                    <a:pt x="144754" y="61861"/>
                  </a:moveTo>
                  <a:lnTo>
                    <a:pt x="141185" y="57861"/>
                  </a:lnTo>
                  <a:lnTo>
                    <a:pt x="140525" y="57962"/>
                  </a:lnTo>
                  <a:lnTo>
                    <a:pt x="135521" y="62903"/>
                  </a:lnTo>
                  <a:lnTo>
                    <a:pt x="138976" y="67373"/>
                  </a:lnTo>
                  <a:lnTo>
                    <a:pt x="144653" y="62420"/>
                  </a:lnTo>
                  <a:lnTo>
                    <a:pt x="144754" y="61861"/>
                  </a:lnTo>
                  <a:close/>
                </a:path>
                <a:path w="217169" h="481965">
                  <a:moveTo>
                    <a:pt x="146088" y="49796"/>
                  </a:moveTo>
                  <a:lnTo>
                    <a:pt x="144945" y="49123"/>
                  </a:lnTo>
                  <a:lnTo>
                    <a:pt x="141389" y="43992"/>
                  </a:lnTo>
                  <a:lnTo>
                    <a:pt x="140525" y="44183"/>
                  </a:lnTo>
                  <a:lnTo>
                    <a:pt x="135521" y="48653"/>
                  </a:lnTo>
                  <a:lnTo>
                    <a:pt x="140804" y="54635"/>
                  </a:lnTo>
                  <a:lnTo>
                    <a:pt x="146088" y="49796"/>
                  </a:lnTo>
                  <a:close/>
                </a:path>
                <a:path w="217169" h="481965">
                  <a:moveTo>
                    <a:pt x="146519" y="35661"/>
                  </a:moveTo>
                  <a:lnTo>
                    <a:pt x="141211" y="30035"/>
                  </a:lnTo>
                  <a:lnTo>
                    <a:pt x="135509" y="35293"/>
                  </a:lnTo>
                  <a:lnTo>
                    <a:pt x="140830" y="40919"/>
                  </a:lnTo>
                  <a:lnTo>
                    <a:pt x="146519" y="35661"/>
                  </a:lnTo>
                  <a:close/>
                </a:path>
                <a:path w="217169" h="481965">
                  <a:moveTo>
                    <a:pt x="149834" y="258267"/>
                  </a:moveTo>
                  <a:lnTo>
                    <a:pt x="145910" y="254558"/>
                  </a:lnTo>
                  <a:lnTo>
                    <a:pt x="143979" y="258368"/>
                  </a:lnTo>
                  <a:lnTo>
                    <a:pt x="143116" y="262343"/>
                  </a:lnTo>
                  <a:lnTo>
                    <a:pt x="142443" y="266534"/>
                  </a:lnTo>
                  <a:lnTo>
                    <a:pt x="146088" y="266344"/>
                  </a:lnTo>
                  <a:lnTo>
                    <a:pt x="147637" y="262064"/>
                  </a:lnTo>
                  <a:lnTo>
                    <a:pt x="149834" y="258267"/>
                  </a:lnTo>
                  <a:close/>
                </a:path>
                <a:path w="217169" h="481965">
                  <a:moveTo>
                    <a:pt x="150812" y="69278"/>
                  </a:moveTo>
                  <a:lnTo>
                    <a:pt x="146773" y="64135"/>
                  </a:lnTo>
                  <a:lnTo>
                    <a:pt x="145859" y="64135"/>
                  </a:lnTo>
                  <a:lnTo>
                    <a:pt x="145427" y="64427"/>
                  </a:lnTo>
                  <a:lnTo>
                    <a:pt x="140614" y="68986"/>
                  </a:lnTo>
                  <a:lnTo>
                    <a:pt x="145135" y="74206"/>
                  </a:lnTo>
                  <a:lnTo>
                    <a:pt x="150812" y="69278"/>
                  </a:lnTo>
                  <a:close/>
                </a:path>
                <a:path w="217169" h="481965">
                  <a:moveTo>
                    <a:pt x="151676" y="55880"/>
                  </a:moveTo>
                  <a:lnTo>
                    <a:pt x="151091" y="54914"/>
                  </a:lnTo>
                  <a:lnTo>
                    <a:pt x="148120" y="51498"/>
                  </a:lnTo>
                  <a:lnTo>
                    <a:pt x="147154" y="51790"/>
                  </a:lnTo>
                  <a:lnTo>
                    <a:pt x="142443" y="56248"/>
                  </a:lnTo>
                  <a:lnTo>
                    <a:pt x="146672" y="60439"/>
                  </a:lnTo>
                  <a:lnTo>
                    <a:pt x="151676" y="55880"/>
                  </a:lnTo>
                  <a:close/>
                </a:path>
                <a:path w="217169" h="481965">
                  <a:moveTo>
                    <a:pt x="153111" y="29832"/>
                  </a:moveTo>
                  <a:lnTo>
                    <a:pt x="146380" y="25374"/>
                  </a:lnTo>
                  <a:lnTo>
                    <a:pt x="143217" y="28689"/>
                  </a:lnTo>
                  <a:lnTo>
                    <a:pt x="148488" y="34023"/>
                  </a:lnTo>
                  <a:lnTo>
                    <a:pt x="153111" y="29832"/>
                  </a:lnTo>
                  <a:close/>
                </a:path>
                <a:path w="217169" h="481965">
                  <a:moveTo>
                    <a:pt x="153212" y="42087"/>
                  </a:moveTo>
                  <a:lnTo>
                    <a:pt x="148488" y="38582"/>
                  </a:lnTo>
                  <a:lnTo>
                    <a:pt x="148310" y="37249"/>
                  </a:lnTo>
                  <a:lnTo>
                    <a:pt x="142443" y="42468"/>
                  </a:lnTo>
                  <a:lnTo>
                    <a:pt x="147345" y="48082"/>
                  </a:lnTo>
                  <a:lnTo>
                    <a:pt x="153022" y="43141"/>
                  </a:lnTo>
                  <a:lnTo>
                    <a:pt x="153212" y="42087"/>
                  </a:lnTo>
                  <a:close/>
                </a:path>
                <a:path w="217169" h="481965">
                  <a:moveTo>
                    <a:pt x="157822" y="62712"/>
                  </a:moveTo>
                  <a:lnTo>
                    <a:pt x="157149" y="61671"/>
                  </a:lnTo>
                  <a:lnTo>
                    <a:pt x="154266" y="57670"/>
                  </a:lnTo>
                  <a:lnTo>
                    <a:pt x="153022" y="57962"/>
                  </a:lnTo>
                  <a:lnTo>
                    <a:pt x="148018" y="62420"/>
                  </a:lnTo>
                  <a:lnTo>
                    <a:pt x="152920" y="67564"/>
                  </a:lnTo>
                  <a:lnTo>
                    <a:pt x="154368" y="66700"/>
                  </a:lnTo>
                  <a:lnTo>
                    <a:pt x="157632" y="64427"/>
                  </a:lnTo>
                  <a:lnTo>
                    <a:pt x="157822" y="62712"/>
                  </a:lnTo>
                  <a:close/>
                </a:path>
                <a:path w="217169" h="481965">
                  <a:moveTo>
                    <a:pt x="158496" y="37820"/>
                  </a:moveTo>
                  <a:lnTo>
                    <a:pt x="158394" y="36779"/>
                  </a:lnTo>
                  <a:lnTo>
                    <a:pt x="155232" y="31254"/>
                  </a:lnTo>
                  <a:lnTo>
                    <a:pt x="154368" y="31445"/>
                  </a:lnTo>
                  <a:lnTo>
                    <a:pt x="149745" y="36004"/>
                  </a:lnTo>
                  <a:lnTo>
                    <a:pt x="154940" y="41236"/>
                  </a:lnTo>
                  <a:lnTo>
                    <a:pt x="158496" y="37820"/>
                  </a:lnTo>
                  <a:close/>
                </a:path>
                <a:path w="217169" h="481965">
                  <a:moveTo>
                    <a:pt x="159270" y="49415"/>
                  </a:moveTo>
                  <a:lnTo>
                    <a:pt x="154736" y="44856"/>
                  </a:lnTo>
                  <a:lnTo>
                    <a:pt x="149466" y="49796"/>
                  </a:lnTo>
                  <a:lnTo>
                    <a:pt x="153593" y="54356"/>
                  </a:lnTo>
                  <a:lnTo>
                    <a:pt x="159270" y="49415"/>
                  </a:lnTo>
                  <a:close/>
                </a:path>
                <a:path w="217169" h="481965">
                  <a:moveTo>
                    <a:pt x="168681" y="476719"/>
                  </a:moveTo>
                  <a:lnTo>
                    <a:pt x="166573" y="473862"/>
                  </a:lnTo>
                  <a:lnTo>
                    <a:pt x="166179" y="472821"/>
                  </a:lnTo>
                  <a:lnTo>
                    <a:pt x="165608" y="471106"/>
                  </a:lnTo>
                  <a:lnTo>
                    <a:pt x="165315" y="469392"/>
                  </a:lnTo>
                  <a:lnTo>
                    <a:pt x="165519" y="467601"/>
                  </a:lnTo>
                  <a:lnTo>
                    <a:pt x="159550" y="467601"/>
                  </a:lnTo>
                  <a:lnTo>
                    <a:pt x="159550" y="480606"/>
                  </a:lnTo>
                  <a:lnTo>
                    <a:pt x="161671" y="479856"/>
                  </a:lnTo>
                  <a:lnTo>
                    <a:pt x="165417" y="479564"/>
                  </a:lnTo>
                  <a:lnTo>
                    <a:pt x="167335" y="478713"/>
                  </a:lnTo>
                  <a:lnTo>
                    <a:pt x="167817" y="478523"/>
                  </a:lnTo>
                  <a:lnTo>
                    <a:pt x="168579" y="477481"/>
                  </a:lnTo>
                  <a:lnTo>
                    <a:pt x="168579" y="476999"/>
                  </a:lnTo>
                  <a:lnTo>
                    <a:pt x="168681" y="476719"/>
                  </a:lnTo>
                  <a:close/>
                </a:path>
                <a:path w="217169" h="481965">
                  <a:moveTo>
                    <a:pt x="171653" y="201066"/>
                  </a:moveTo>
                  <a:lnTo>
                    <a:pt x="169926" y="193078"/>
                  </a:lnTo>
                  <a:lnTo>
                    <a:pt x="166090" y="196786"/>
                  </a:lnTo>
                  <a:lnTo>
                    <a:pt x="164833" y="202107"/>
                  </a:lnTo>
                  <a:lnTo>
                    <a:pt x="163398" y="207048"/>
                  </a:lnTo>
                  <a:lnTo>
                    <a:pt x="163195" y="207530"/>
                  </a:lnTo>
                  <a:lnTo>
                    <a:pt x="163296" y="208191"/>
                  </a:lnTo>
                  <a:lnTo>
                    <a:pt x="162725" y="208267"/>
                  </a:lnTo>
                  <a:lnTo>
                    <a:pt x="163017" y="202577"/>
                  </a:lnTo>
                  <a:lnTo>
                    <a:pt x="164541" y="197167"/>
                  </a:lnTo>
                  <a:lnTo>
                    <a:pt x="166751" y="191947"/>
                  </a:lnTo>
                  <a:lnTo>
                    <a:pt x="159842" y="196888"/>
                  </a:lnTo>
                  <a:lnTo>
                    <a:pt x="159169" y="202387"/>
                  </a:lnTo>
                  <a:lnTo>
                    <a:pt x="158877" y="208381"/>
                  </a:lnTo>
                  <a:lnTo>
                    <a:pt x="161759" y="213321"/>
                  </a:lnTo>
                  <a:lnTo>
                    <a:pt x="171653" y="201066"/>
                  </a:lnTo>
                  <a:close/>
                </a:path>
                <a:path w="217169" h="481965">
                  <a:moveTo>
                    <a:pt x="181749" y="475475"/>
                  </a:moveTo>
                  <a:lnTo>
                    <a:pt x="177139" y="467791"/>
                  </a:lnTo>
                  <a:lnTo>
                    <a:pt x="176276" y="468541"/>
                  </a:lnTo>
                  <a:lnTo>
                    <a:pt x="172821" y="467207"/>
                  </a:lnTo>
                  <a:lnTo>
                    <a:pt x="170891" y="465226"/>
                  </a:lnTo>
                  <a:lnTo>
                    <a:pt x="170319" y="462838"/>
                  </a:lnTo>
                  <a:lnTo>
                    <a:pt x="168490" y="464273"/>
                  </a:lnTo>
                  <a:lnTo>
                    <a:pt x="168579" y="467791"/>
                  </a:lnTo>
                  <a:lnTo>
                    <a:pt x="168871" y="469874"/>
                  </a:lnTo>
                  <a:lnTo>
                    <a:pt x="169926" y="478993"/>
                  </a:lnTo>
                  <a:lnTo>
                    <a:pt x="181749" y="475475"/>
                  </a:lnTo>
                  <a:close/>
                </a:path>
                <a:path w="217169" h="481965">
                  <a:moveTo>
                    <a:pt x="188582" y="462076"/>
                  </a:moveTo>
                  <a:lnTo>
                    <a:pt x="187236" y="455904"/>
                  </a:lnTo>
                  <a:lnTo>
                    <a:pt x="186359" y="457047"/>
                  </a:lnTo>
                  <a:lnTo>
                    <a:pt x="184924" y="456666"/>
                  </a:lnTo>
                  <a:lnTo>
                    <a:pt x="182143" y="455993"/>
                  </a:lnTo>
                  <a:lnTo>
                    <a:pt x="180314" y="453618"/>
                  </a:lnTo>
                  <a:lnTo>
                    <a:pt x="178943" y="451459"/>
                  </a:lnTo>
                  <a:lnTo>
                    <a:pt x="176377" y="454482"/>
                  </a:lnTo>
                  <a:lnTo>
                    <a:pt x="177330" y="462559"/>
                  </a:lnTo>
                  <a:lnTo>
                    <a:pt x="184835" y="464362"/>
                  </a:lnTo>
                  <a:lnTo>
                    <a:pt x="188582" y="462076"/>
                  </a:lnTo>
                  <a:close/>
                </a:path>
                <a:path w="217169" h="481965">
                  <a:moveTo>
                    <a:pt x="188963" y="101104"/>
                  </a:moveTo>
                  <a:lnTo>
                    <a:pt x="184442" y="85991"/>
                  </a:lnTo>
                  <a:lnTo>
                    <a:pt x="184150" y="82753"/>
                  </a:lnTo>
                  <a:lnTo>
                    <a:pt x="183489" y="81051"/>
                  </a:lnTo>
                  <a:lnTo>
                    <a:pt x="179933" y="81711"/>
                  </a:lnTo>
                  <a:lnTo>
                    <a:pt x="180505" y="83807"/>
                  </a:lnTo>
                  <a:lnTo>
                    <a:pt x="182714" y="90741"/>
                  </a:lnTo>
                  <a:lnTo>
                    <a:pt x="185216" y="97586"/>
                  </a:lnTo>
                  <a:lnTo>
                    <a:pt x="186651" y="104711"/>
                  </a:lnTo>
                  <a:lnTo>
                    <a:pt x="187236" y="104711"/>
                  </a:lnTo>
                  <a:lnTo>
                    <a:pt x="187134" y="103949"/>
                  </a:lnTo>
                  <a:lnTo>
                    <a:pt x="187617" y="103187"/>
                  </a:lnTo>
                  <a:lnTo>
                    <a:pt x="188023" y="103111"/>
                  </a:lnTo>
                  <a:lnTo>
                    <a:pt x="188963" y="101104"/>
                  </a:lnTo>
                  <a:close/>
                </a:path>
                <a:path w="217169" h="481965">
                  <a:moveTo>
                    <a:pt x="192138" y="115925"/>
                  </a:moveTo>
                  <a:lnTo>
                    <a:pt x="190601" y="114693"/>
                  </a:lnTo>
                  <a:lnTo>
                    <a:pt x="189534" y="112509"/>
                  </a:lnTo>
                  <a:lnTo>
                    <a:pt x="186270" y="110223"/>
                  </a:lnTo>
                  <a:lnTo>
                    <a:pt x="184251" y="110413"/>
                  </a:lnTo>
                  <a:lnTo>
                    <a:pt x="182613" y="109359"/>
                  </a:lnTo>
                  <a:lnTo>
                    <a:pt x="181076" y="110883"/>
                  </a:lnTo>
                  <a:lnTo>
                    <a:pt x="183286" y="114211"/>
                  </a:lnTo>
                  <a:lnTo>
                    <a:pt x="186080" y="116586"/>
                  </a:lnTo>
                  <a:lnTo>
                    <a:pt x="192036" y="119253"/>
                  </a:lnTo>
                  <a:lnTo>
                    <a:pt x="192138" y="115925"/>
                  </a:lnTo>
                  <a:close/>
                </a:path>
                <a:path w="217169" h="481965">
                  <a:moveTo>
                    <a:pt x="198767" y="106705"/>
                  </a:moveTo>
                  <a:lnTo>
                    <a:pt x="197993" y="103860"/>
                  </a:lnTo>
                  <a:lnTo>
                    <a:pt x="195694" y="102527"/>
                  </a:lnTo>
                  <a:lnTo>
                    <a:pt x="190398" y="105664"/>
                  </a:lnTo>
                  <a:lnTo>
                    <a:pt x="193662" y="110502"/>
                  </a:lnTo>
                  <a:lnTo>
                    <a:pt x="194437" y="115163"/>
                  </a:lnTo>
                  <a:lnTo>
                    <a:pt x="195008" y="115163"/>
                  </a:lnTo>
                  <a:lnTo>
                    <a:pt x="195884" y="115354"/>
                  </a:lnTo>
                  <a:lnTo>
                    <a:pt x="196354" y="114782"/>
                  </a:lnTo>
                  <a:lnTo>
                    <a:pt x="196748" y="114401"/>
                  </a:lnTo>
                  <a:lnTo>
                    <a:pt x="198386" y="109842"/>
                  </a:lnTo>
                  <a:lnTo>
                    <a:pt x="198386" y="109169"/>
                  </a:lnTo>
                  <a:lnTo>
                    <a:pt x="198767" y="106705"/>
                  </a:lnTo>
                  <a:close/>
                </a:path>
                <a:path w="217169" h="481965">
                  <a:moveTo>
                    <a:pt x="200596" y="450392"/>
                  </a:moveTo>
                  <a:lnTo>
                    <a:pt x="198564" y="446214"/>
                  </a:lnTo>
                  <a:lnTo>
                    <a:pt x="197510" y="444119"/>
                  </a:lnTo>
                  <a:lnTo>
                    <a:pt x="197421" y="445262"/>
                  </a:lnTo>
                  <a:lnTo>
                    <a:pt x="193865" y="444601"/>
                  </a:lnTo>
                  <a:lnTo>
                    <a:pt x="191173" y="441744"/>
                  </a:lnTo>
                  <a:lnTo>
                    <a:pt x="190792" y="439661"/>
                  </a:lnTo>
                  <a:lnTo>
                    <a:pt x="187909" y="442417"/>
                  </a:lnTo>
                  <a:lnTo>
                    <a:pt x="188963" y="451065"/>
                  </a:lnTo>
                  <a:lnTo>
                    <a:pt x="193192" y="451916"/>
                  </a:lnTo>
                  <a:lnTo>
                    <a:pt x="197218" y="452678"/>
                  </a:lnTo>
                  <a:lnTo>
                    <a:pt x="200596" y="450392"/>
                  </a:lnTo>
                  <a:close/>
                </a:path>
                <a:path w="217169" h="481965">
                  <a:moveTo>
                    <a:pt x="204050" y="61569"/>
                  </a:moveTo>
                  <a:lnTo>
                    <a:pt x="198196" y="62611"/>
                  </a:lnTo>
                  <a:lnTo>
                    <a:pt x="199631" y="56819"/>
                  </a:lnTo>
                  <a:lnTo>
                    <a:pt x="194640" y="56819"/>
                  </a:lnTo>
                  <a:lnTo>
                    <a:pt x="195694" y="62611"/>
                  </a:lnTo>
                  <a:lnTo>
                    <a:pt x="190207" y="61188"/>
                  </a:lnTo>
                  <a:lnTo>
                    <a:pt x="189826" y="66230"/>
                  </a:lnTo>
                  <a:lnTo>
                    <a:pt x="195694" y="65189"/>
                  </a:lnTo>
                  <a:lnTo>
                    <a:pt x="195110" y="68795"/>
                  </a:lnTo>
                  <a:lnTo>
                    <a:pt x="196456" y="68135"/>
                  </a:lnTo>
                  <a:lnTo>
                    <a:pt x="197612" y="68605"/>
                  </a:lnTo>
                  <a:lnTo>
                    <a:pt x="198958" y="68795"/>
                  </a:lnTo>
                  <a:lnTo>
                    <a:pt x="198196" y="65189"/>
                  </a:lnTo>
                  <a:lnTo>
                    <a:pt x="204050" y="66611"/>
                  </a:lnTo>
                  <a:lnTo>
                    <a:pt x="204050" y="61569"/>
                  </a:lnTo>
                  <a:close/>
                </a:path>
                <a:path w="217169" h="481965">
                  <a:moveTo>
                    <a:pt x="211556" y="113919"/>
                  </a:moveTo>
                  <a:lnTo>
                    <a:pt x="209435" y="109753"/>
                  </a:lnTo>
                  <a:lnTo>
                    <a:pt x="208089" y="111175"/>
                  </a:lnTo>
                  <a:lnTo>
                    <a:pt x="206451" y="110604"/>
                  </a:lnTo>
                  <a:lnTo>
                    <a:pt x="204812" y="111175"/>
                  </a:lnTo>
                  <a:lnTo>
                    <a:pt x="202514" y="112026"/>
                  </a:lnTo>
                  <a:lnTo>
                    <a:pt x="201168" y="114782"/>
                  </a:lnTo>
                  <a:lnTo>
                    <a:pt x="199339" y="116306"/>
                  </a:lnTo>
                  <a:lnTo>
                    <a:pt x="199250" y="116497"/>
                  </a:lnTo>
                  <a:lnTo>
                    <a:pt x="200012" y="117627"/>
                  </a:lnTo>
                  <a:lnTo>
                    <a:pt x="202895" y="119341"/>
                  </a:lnTo>
                  <a:lnTo>
                    <a:pt x="211556" y="113919"/>
                  </a:lnTo>
                  <a:close/>
                </a:path>
                <a:path w="217169" h="481965">
                  <a:moveTo>
                    <a:pt x="212801" y="82194"/>
                  </a:moveTo>
                  <a:lnTo>
                    <a:pt x="209143" y="81902"/>
                  </a:lnTo>
                  <a:lnTo>
                    <a:pt x="208661" y="83426"/>
                  </a:lnTo>
                  <a:lnTo>
                    <a:pt x="203568" y="103860"/>
                  </a:lnTo>
                  <a:lnTo>
                    <a:pt x="204533" y="103860"/>
                  </a:lnTo>
                  <a:lnTo>
                    <a:pt x="204685" y="104825"/>
                  </a:lnTo>
                  <a:lnTo>
                    <a:pt x="212509" y="83997"/>
                  </a:lnTo>
                  <a:lnTo>
                    <a:pt x="212801" y="82194"/>
                  </a:lnTo>
                  <a:close/>
                </a:path>
                <a:path w="217169" h="481965">
                  <a:moveTo>
                    <a:pt x="213855" y="152412"/>
                  </a:moveTo>
                  <a:lnTo>
                    <a:pt x="211924" y="151942"/>
                  </a:lnTo>
                  <a:lnTo>
                    <a:pt x="212026" y="153174"/>
                  </a:lnTo>
                  <a:lnTo>
                    <a:pt x="211061" y="153835"/>
                  </a:lnTo>
                  <a:lnTo>
                    <a:pt x="206743" y="156972"/>
                  </a:lnTo>
                  <a:lnTo>
                    <a:pt x="202323" y="152501"/>
                  </a:lnTo>
                  <a:lnTo>
                    <a:pt x="204724" y="148132"/>
                  </a:lnTo>
                  <a:lnTo>
                    <a:pt x="202514" y="147853"/>
                  </a:lnTo>
                  <a:lnTo>
                    <a:pt x="200202" y="148323"/>
                  </a:lnTo>
                  <a:lnTo>
                    <a:pt x="198285" y="149466"/>
                  </a:lnTo>
                  <a:lnTo>
                    <a:pt x="200012" y="155638"/>
                  </a:lnTo>
                  <a:lnTo>
                    <a:pt x="211353" y="160108"/>
                  </a:lnTo>
                  <a:lnTo>
                    <a:pt x="213855" y="152412"/>
                  </a:lnTo>
                  <a:close/>
                </a:path>
                <a:path w="217169" h="481965">
                  <a:moveTo>
                    <a:pt x="216738" y="468261"/>
                  </a:moveTo>
                  <a:lnTo>
                    <a:pt x="216446" y="461899"/>
                  </a:lnTo>
                  <a:lnTo>
                    <a:pt x="213563" y="462749"/>
                  </a:lnTo>
                  <a:lnTo>
                    <a:pt x="209435" y="462178"/>
                  </a:lnTo>
                  <a:lnTo>
                    <a:pt x="205879" y="463321"/>
                  </a:lnTo>
                  <a:lnTo>
                    <a:pt x="205498" y="463892"/>
                  </a:lnTo>
                  <a:lnTo>
                    <a:pt x="203377" y="464553"/>
                  </a:lnTo>
                  <a:lnTo>
                    <a:pt x="199821" y="464832"/>
                  </a:lnTo>
                  <a:lnTo>
                    <a:pt x="199250" y="465315"/>
                  </a:lnTo>
                  <a:lnTo>
                    <a:pt x="198958" y="465607"/>
                  </a:lnTo>
                  <a:lnTo>
                    <a:pt x="198145" y="468617"/>
                  </a:lnTo>
                  <a:lnTo>
                    <a:pt x="197904" y="465886"/>
                  </a:lnTo>
                  <a:lnTo>
                    <a:pt x="194818" y="468731"/>
                  </a:lnTo>
                  <a:lnTo>
                    <a:pt x="196265" y="464743"/>
                  </a:lnTo>
                  <a:lnTo>
                    <a:pt x="194056" y="464743"/>
                  </a:lnTo>
                  <a:lnTo>
                    <a:pt x="192417" y="463410"/>
                  </a:lnTo>
                  <a:lnTo>
                    <a:pt x="190601" y="462559"/>
                  </a:lnTo>
                  <a:lnTo>
                    <a:pt x="188760" y="465023"/>
                  </a:lnTo>
                  <a:lnTo>
                    <a:pt x="186359" y="466928"/>
                  </a:lnTo>
                  <a:lnTo>
                    <a:pt x="183197" y="466928"/>
                  </a:lnTo>
                  <a:lnTo>
                    <a:pt x="182333" y="467017"/>
                  </a:lnTo>
                  <a:lnTo>
                    <a:pt x="180213" y="466077"/>
                  </a:lnTo>
                  <a:lnTo>
                    <a:pt x="180403" y="467118"/>
                  </a:lnTo>
                  <a:lnTo>
                    <a:pt x="182041" y="471297"/>
                  </a:lnTo>
                  <a:lnTo>
                    <a:pt x="183578" y="472732"/>
                  </a:lnTo>
                  <a:lnTo>
                    <a:pt x="191846" y="472059"/>
                  </a:lnTo>
                  <a:lnTo>
                    <a:pt x="197713" y="470242"/>
                  </a:lnTo>
                  <a:lnTo>
                    <a:pt x="197510" y="471017"/>
                  </a:lnTo>
                  <a:lnTo>
                    <a:pt x="195986" y="471678"/>
                  </a:lnTo>
                  <a:lnTo>
                    <a:pt x="198196" y="471766"/>
                  </a:lnTo>
                  <a:lnTo>
                    <a:pt x="200596" y="469785"/>
                  </a:lnTo>
                  <a:lnTo>
                    <a:pt x="201066" y="467690"/>
                  </a:lnTo>
                  <a:lnTo>
                    <a:pt x="201752" y="467601"/>
                  </a:lnTo>
                  <a:lnTo>
                    <a:pt x="200977" y="469976"/>
                  </a:lnTo>
                  <a:lnTo>
                    <a:pt x="200304" y="470725"/>
                  </a:lnTo>
                  <a:lnTo>
                    <a:pt x="199910" y="471589"/>
                  </a:lnTo>
                  <a:lnTo>
                    <a:pt x="202323" y="472160"/>
                  </a:lnTo>
                  <a:lnTo>
                    <a:pt x="204152" y="470535"/>
                  </a:lnTo>
                  <a:lnTo>
                    <a:pt x="204724" y="468350"/>
                  </a:lnTo>
                  <a:lnTo>
                    <a:pt x="205397" y="468261"/>
                  </a:lnTo>
                  <a:lnTo>
                    <a:pt x="205016" y="469112"/>
                  </a:lnTo>
                  <a:lnTo>
                    <a:pt x="205016" y="469493"/>
                  </a:lnTo>
                  <a:lnTo>
                    <a:pt x="204812" y="470357"/>
                  </a:lnTo>
                  <a:lnTo>
                    <a:pt x="204241" y="471106"/>
                  </a:lnTo>
                  <a:lnTo>
                    <a:pt x="204343" y="471957"/>
                  </a:lnTo>
                  <a:lnTo>
                    <a:pt x="210591" y="472541"/>
                  </a:lnTo>
                  <a:lnTo>
                    <a:pt x="216738" y="46826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152613" y="890599"/>
              <a:ext cx="236854" cy="437515"/>
            </a:xfrm>
            <a:custGeom>
              <a:avLst/>
              <a:gdLst/>
              <a:ahLst/>
              <a:cxnLst/>
              <a:rect l="l" t="t" r="r" b="b"/>
              <a:pathLst>
                <a:path w="236855" h="437515">
                  <a:moveTo>
                    <a:pt x="6731" y="75438"/>
                  </a:moveTo>
                  <a:lnTo>
                    <a:pt x="3949" y="73164"/>
                  </a:lnTo>
                  <a:lnTo>
                    <a:pt x="2501" y="74587"/>
                  </a:lnTo>
                  <a:lnTo>
                    <a:pt x="685" y="75920"/>
                  </a:lnTo>
                  <a:lnTo>
                    <a:pt x="101" y="78003"/>
                  </a:lnTo>
                  <a:lnTo>
                    <a:pt x="0" y="78676"/>
                  </a:lnTo>
                  <a:lnTo>
                    <a:pt x="2692" y="79819"/>
                  </a:lnTo>
                  <a:lnTo>
                    <a:pt x="3365" y="80289"/>
                  </a:lnTo>
                  <a:lnTo>
                    <a:pt x="6731" y="75438"/>
                  </a:lnTo>
                  <a:close/>
                </a:path>
                <a:path w="236855" h="437515">
                  <a:moveTo>
                    <a:pt x="8458" y="86080"/>
                  </a:moveTo>
                  <a:lnTo>
                    <a:pt x="3949" y="83235"/>
                  </a:lnTo>
                  <a:lnTo>
                    <a:pt x="101" y="88277"/>
                  </a:lnTo>
                  <a:lnTo>
                    <a:pt x="5003" y="91122"/>
                  </a:lnTo>
                  <a:lnTo>
                    <a:pt x="8458" y="86080"/>
                  </a:lnTo>
                  <a:close/>
                </a:path>
                <a:path w="236855" h="437515">
                  <a:moveTo>
                    <a:pt x="10388" y="97485"/>
                  </a:moveTo>
                  <a:lnTo>
                    <a:pt x="5486" y="94437"/>
                  </a:lnTo>
                  <a:lnTo>
                    <a:pt x="4813" y="95211"/>
                  </a:lnTo>
                  <a:lnTo>
                    <a:pt x="2311" y="98336"/>
                  </a:lnTo>
                  <a:lnTo>
                    <a:pt x="2692" y="99110"/>
                  </a:lnTo>
                  <a:lnTo>
                    <a:pt x="7315" y="101574"/>
                  </a:lnTo>
                  <a:lnTo>
                    <a:pt x="10388" y="97485"/>
                  </a:lnTo>
                  <a:close/>
                </a:path>
                <a:path w="236855" h="437515">
                  <a:moveTo>
                    <a:pt x="13169" y="79438"/>
                  </a:moveTo>
                  <a:lnTo>
                    <a:pt x="8458" y="76301"/>
                  </a:lnTo>
                  <a:lnTo>
                    <a:pt x="8458" y="77533"/>
                  </a:lnTo>
                  <a:lnTo>
                    <a:pt x="4711" y="80949"/>
                  </a:lnTo>
                  <a:lnTo>
                    <a:pt x="5194" y="81711"/>
                  </a:lnTo>
                  <a:lnTo>
                    <a:pt x="9613" y="84277"/>
                  </a:lnTo>
                  <a:lnTo>
                    <a:pt x="13169" y="79438"/>
                  </a:lnTo>
                  <a:close/>
                </a:path>
                <a:path w="236855" h="437515">
                  <a:moveTo>
                    <a:pt x="15392" y="91211"/>
                  </a:moveTo>
                  <a:lnTo>
                    <a:pt x="14706" y="90170"/>
                  </a:lnTo>
                  <a:lnTo>
                    <a:pt x="10579" y="87693"/>
                  </a:lnTo>
                  <a:lnTo>
                    <a:pt x="7112" y="92456"/>
                  </a:lnTo>
                  <a:lnTo>
                    <a:pt x="11836" y="95592"/>
                  </a:lnTo>
                  <a:lnTo>
                    <a:pt x="11925" y="94157"/>
                  </a:lnTo>
                  <a:lnTo>
                    <a:pt x="15392" y="91211"/>
                  </a:lnTo>
                  <a:close/>
                </a:path>
                <a:path w="236855" h="437515">
                  <a:moveTo>
                    <a:pt x="18453" y="102425"/>
                  </a:moveTo>
                  <a:lnTo>
                    <a:pt x="14998" y="99390"/>
                  </a:lnTo>
                  <a:lnTo>
                    <a:pt x="12014" y="98717"/>
                  </a:lnTo>
                  <a:lnTo>
                    <a:pt x="9232" y="103085"/>
                  </a:lnTo>
                  <a:lnTo>
                    <a:pt x="11353" y="103670"/>
                  </a:lnTo>
                  <a:lnTo>
                    <a:pt x="11544" y="104990"/>
                  </a:lnTo>
                  <a:lnTo>
                    <a:pt x="14046" y="104038"/>
                  </a:lnTo>
                  <a:lnTo>
                    <a:pt x="18453" y="102425"/>
                  </a:lnTo>
                  <a:close/>
                </a:path>
                <a:path w="236855" h="437515">
                  <a:moveTo>
                    <a:pt x="18453" y="86271"/>
                  </a:moveTo>
                  <a:lnTo>
                    <a:pt x="16827" y="82854"/>
                  </a:lnTo>
                  <a:lnTo>
                    <a:pt x="15290" y="80670"/>
                  </a:lnTo>
                  <a:lnTo>
                    <a:pt x="11836" y="85902"/>
                  </a:lnTo>
                  <a:lnTo>
                    <a:pt x="16535" y="88646"/>
                  </a:lnTo>
                  <a:lnTo>
                    <a:pt x="18453" y="86271"/>
                  </a:lnTo>
                  <a:close/>
                </a:path>
                <a:path w="236855" h="437515">
                  <a:moveTo>
                    <a:pt x="29413" y="84658"/>
                  </a:moveTo>
                  <a:lnTo>
                    <a:pt x="26911" y="83134"/>
                  </a:lnTo>
                  <a:lnTo>
                    <a:pt x="27203" y="80378"/>
                  </a:lnTo>
                  <a:lnTo>
                    <a:pt x="27774" y="79336"/>
                  </a:lnTo>
                  <a:lnTo>
                    <a:pt x="28549" y="79044"/>
                  </a:lnTo>
                  <a:lnTo>
                    <a:pt x="26911" y="76962"/>
                  </a:lnTo>
                  <a:lnTo>
                    <a:pt x="26250" y="74777"/>
                  </a:lnTo>
                  <a:lnTo>
                    <a:pt x="28549" y="72872"/>
                  </a:lnTo>
                  <a:lnTo>
                    <a:pt x="26530" y="71361"/>
                  </a:lnTo>
                  <a:lnTo>
                    <a:pt x="26530" y="69837"/>
                  </a:lnTo>
                  <a:lnTo>
                    <a:pt x="27495" y="67652"/>
                  </a:lnTo>
                  <a:lnTo>
                    <a:pt x="25565" y="67271"/>
                  </a:lnTo>
                  <a:lnTo>
                    <a:pt x="26339" y="85712"/>
                  </a:lnTo>
                  <a:lnTo>
                    <a:pt x="29413" y="84658"/>
                  </a:lnTo>
                  <a:close/>
                </a:path>
                <a:path w="236855" h="437515">
                  <a:moveTo>
                    <a:pt x="34226" y="62522"/>
                  </a:moveTo>
                  <a:lnTo>
                    <a:pt x="33655" y="62141"/>
                  </a:lnTo>
                  <a:lnTo>
                    <a:pt x="33159" y="62141"/>
                  </a:lnTo>
                  <a:lnTo>
                    <a:pt x="32296" y="62039"/>
                  </a:lnTo>
                  <a:lnTo>
                    <a:pt x="26073" y="62522"/>
                  </a:lnTo>
                  <a:lnTo>
                    <a:pt x="27305" y="65849"/>
                  </a:lnTo>
                  <a:lnTo>
                    <a:pt x="32105" y="65278"/>
                  </a:lnTo>
                  <a:lnTo>
                    <a:pt x="34124" y="62992"/>
                  </a:lnTo>
                  <a:lnTo>
                    <a:pt x="34226" y="62522"/>
                  </a:lnTo>
                  <a:close/>
                </a:path>
                <a:path w="236855" h="437515">
                  <a:moveTo>
                    <a:pt x="34899" y="66890"/>
                  </a:moveTo>
                  <a:lnTo>
                    <a:pt x="31813" y="67360"/>
                  </a:lnTo>
                  <a:lnTo>
                    <a:pt x="33934" y="68694"/>
                  </a:lnTo>
                  <a:lnTo>
                    <a:pt x="33743" y="70218"/>
                  </a:lnTo>
                  <a:lnTo>
                    <a:pt x="33655" y="71361"/>
                  </a:lnTo>
                  <a:lnTo>
                    <a:pt x="32778" y="72212"/>
                  </a:lnTo>
                  <a:lnTo>
                    <a:pt x="32016" y="72872"/>
                  </a:lnTo>
                  <a:lnTo>
                    <a:pt x="33451" y="73634"/>
                  </a:lnTo>
                  <a:lnTo>
                    <a:pt x="34124" y="75438"/>
                  </a:lnTo>
                  <a:lnTo>
                    <a:pt x="33451" y="77724"/>
                  </a:lnTo>
                  <a:lnTo>
                    <a:pt x="32397" y="78574"/>
                  </a:lnTo>
                  <a:lnTo>
                    <a:pt x="32397" y="78765"/>
                  </a:lnTo>
                  <a:lnTo>
                    <a:pt x="33451" y="79629"/>
                  </a:lnTo>
                  <a:lnTo>
                    <a:pt x="33655" y="80289"/>
                  </a:lnTo>
                  <a:lnTo>
                    <a:pt x="34315" y="82283"/>
                  </a:lnTo>
                  <a:lnTo>
                    <a:pt x="32677" y="83807"/>
                  </a:lnTo>
                  <a:lnTo>
                    <a:pt x="34315" y="85039"/>
                  </a:lnTo>
                  <a:lnTo>
                    <a:pt x="34899" y="66890"/>
                  </a:lnTo>
                  <a:close/>
                </a:path>
                <a:path w="236855" h="437515">
                  <a:moveTo>
                    <a:pt x="35280" y="58915"/>
                  </a:moveTo>
                  <a:lnTo>
                    <a:pt x="30861" y="58521"/>
                  </a:lnTo>
                  <a:lnTo>
                    <a:pt x="30759" y="54914"/>
                  </a:lnTo>
                  <a:lnTo>
                    <a:pt x="29032" y="54546"/>
                  </a:lnTo>
                  <a:lnTo>
                    <a:pt x="29032" y="58521"/>
                  </a:lnTo>
                  <a:lnTo>
                    <a:pt x="24993" y="59296"/>
                  </a:lnTo>
                  <a:lnTo>
                    <a:pt x="24993" y="61087"/>
                  </a:lnTo>
                  <a:lnTo>
                    <a:pt x="28460" y="60147"/>
                  </a:lnTo>
                  <a:lnTo>
                    <a:pt x="31813" y="60147"/>
                  </a:lnTo>
                  <a:lnTo>
                    <a:pt x="35280" y="60706"/>
                  </a:lnTo>
                  <a:lnTo>
                    <a:pt x="35280" y="60147"/>
                  </a:lnTo>
                  <a:lnTo>
                    <a:pt x="35280" y="58915"/>
                  </a:lnTo>
                  <a:close/>
                </a:path>
                <a:path w="236855" h="437515">
                  <a:moveTo>
                    <a:pt x="49504" y="84569"/>
                  </a:moveTo>
                  <a:lnTo>
                    <a:pt x="46139" y="79629"/>
                  </a:lnTo>
                  <a:lnTo>
                    <a:pt x="44881" y="79629"/>
                  </a:lnTo>
                  <a:lnTo>
                    <a:pt x="43688" y="84569"/>
                  </a:lnTo>
                  <a:lnTo>
                    <a:pt x="43637" y="85991"/>
                  </a:lnTo>
                  <a:lnTo>
                    <a:pt x="44602" y="86842"/>
                  </a:lnTo>
                  <a:lnTo>
                    <a:pt x="45275" y="87414"/>
                  </a:lnTo>
                  <a:lnTo>
                    <a:pt x="49504" y="84569"/>
                  </a:lnTo>
                  <a:close/>
                </a:path>
                <a:path w="236855" h="437515">
                  <a:moveTo>
                    <a:pt x="52387" y="101384"/>
                  </a:moveTo>
                  <a:lnTo>
                    <a:pt x="49606" y="97294"/>
                  </a:lnTo>
                  <a:lnTo>
                    <a:pt x="45466" y="99860"/>
                  </a:lnTo>
                  <a:lnTo>
                    <a:pt x="45275" y="100152"/>
                  </a:lnTo>
                  <a:lnTo>
                    <a:pt x="47383" y="102997"/>
                  </a:lnTo>
                  <a:lnTo>
                    <a:pt x="49123" y="104330"/>
                  </a:lnTo>
                  <a:lnTo>
                    <a:pt x="51041" y="102425"/>
                  </a:lnTo>
                  <a:lnTo>
                    <a:pt x="52387" y="101384"/>
                  </a:lnTo>
                  <a:close/>
                </a:path>
                <a:path w="236855" h="437515">
                  <a:moveTo>
                    <a:pt x="52476" y="116014"/>
                  </a:moveTo>
                  <a:lnTo>
                    <a:pt x="51904" y="114782"/>
                  </a:lnTo>
                  <a:lnTo>
                    <a:pt x="50368" y="114503"/>
                  </a:lnTo>
                  <a:lnTo>
                    <a:pt x="49123" y="114109"/>
                  </a:lnTo>
                  <a:lnTo>
                    <a:pt x="41236" y="112649"/>
                  </a:lnTo>
                  <a:lnTo>
                    <a:pt x="31838" y="112293"/>
                  </a:lnTo>
                  <a:lnTo>
                    <a:pt x="22415" y="112928"/>
                  </a:lnTo>
                  <a:lnTo>
                    <a:pt x="14414" y="114401"/>
                  </a:lnTo>
                  <a:lnTo>
                    <a:pt x="12890" y="114871"/>
                  </a:lnTo>
                  <a:lnTo>
                    <a:pt x="10198" y="115443"/>
                  </a:lnTo>
                  <a:lnTo>
                    <a:pt x="9613" y="116967"/>
                  </a:lnTo>
                  <a:lnTo>
                    <a:pt x="18745" y="114401"/>
                  </a:lnTo>
                  <a:lnTo>
                    <a:pt x="27178" y="113487"/>
                  </a:lnTo>
                  <a:lnTo>
                    <a:pt x="35687" y="113474"/>
                  </a:lnTo>
                  <a:lnTo>
                    <a:pt x="44157" y="114350"/>
                  </a:lnTo>
                  <a:lnTo>
                    <a:pt x="52476" y="116103"/>
                  </a:lnTo>
                  <a:close/>
                </a:path>
                <a:path w="236855" h="437515">
                  <a:moveTo>
                    <a:pt x="54597" y="90652"/>
                  </a:moveTo>
                  <a:lnTo>
                    <a:pt x="50761" y="86182"/>
                  </a:lnTo>
                  <a:lnTo>
                    <a:pt x="46621" y="89217"/>
                  </a:lnTo>
                  <a:lnTo>
                    <a:pt x="50076" y="94068"/>
                  </a:lnTo>
                  <a:lnTo>
                    <a:pt x="54597" y="90652"/>
                  </a:lnTo>
                  <a:close/>
                </a:path>
                <a:path w="236855" h="437515">
                  <a:moveTo>
                    <a:pt x="55753" y="79629"/>
                  </a:moveTo>
                  <a:lnTo>
                    <a:pt x="51904" y="74879"/>
                  </a:lnTo>
                  <a:lnTo>
                    <a:pt x="47675" y="77914"/>
                  </a:lnTo>
                  <a:lnTo>
                    <a:pt x="51041" y="82753"/>
                  </a:lnTo>
                  <a:lnTo>
                    <a:pt x="51714" y="83134"/>
                  </a:lnTo>
                  <a:lnTo>
                    <a:pt x="55181" y="80378"/>
                  </a:lnTo>
                  <a:lnTo>
                    <a:pt x="55753" y="79629"/>
                  </a:lnTo>
                  <a:close/>
                </a:path>
                <a:path w="236855" h="437515">
                  <a:moveTo>
                    <a:pt x="59397" y="96812"/>
                  </a:moveTo>
                  <a:lnTo>
                    <a:pt x="55943" y="92735"/>
                  </a:lnTo>
                  <a:lnTo>
                    <a:pt x="51714" y="95770"/>
                  </a:lnTo>
                  <a:lnTo>
                    <a:pt x="54508" y="99860"/>
                  </a:lnTo>
                  <a:lnTo>
                    <a:pt x="59397" y="96812"/>
                  </a:lnTo>
                  <a:close/>
                </a:path>
                <a:path w="236855" h="437515">
                  <a:moveTo>
                    <a:pt x="60566" y="75349"/>
                  </a:moveTo>
                  <a:lnTo>
                    <a:pt x="57099" y="71729"/>
                  </a:lnTo>
                  <a:lnTo>
                    <a:pt x="56324" y="71729"/>
                  </a:lnTo>
                  <a:lnTo>
                    <a:pt x="54025" y="73634"/>
                  </a:lnTo>
                  <a:lnTo>
                    <a:pt x="57772" y="78486"/>
                  </a:lnTo>
                  <a:lnTo>
                    <a:pt x="60566" y="76200"/>
                  </a:lnTo>
                  <a:lnTo>
                    <a:pt x="60566" y="75349"/>
                  </a:lnTo>
                  <a:close/>
                </a:path>
                <a:path w="236855" h="437515">
                  <a:moveTo>
                    <a:pt x="60845" y="85991"/>
                  </a:moveTo>
                  <a:lnTo>
                    <a:pt x="57378" y="81432"/>
                  </a:lnTo>
                  <a:lnTo>
                    <a:pt x="52870" y="84848"/>
                  </a:lnTo>
                  <a:lnTo>
                    <a:pt x="56134" y="89319"/>
                  </a:lnTo>
                  <a:lnTo>
                    <a:pt x="56527" y="89687"/>
                  </a:lnTo>
                  <a:lnTo>
                    <a:pt x="60845" y="86753"/>
                  </a:lnTo>
                  <a:lnTo>
                    <a:pt x="60845" y="85991"/>
                  </a:lnTo>
                  <a:close/>
                </a:path>
                <a:path w="236855" h="437515">
                  <a:moveTo>
                    <a:pt x="63830" y="249428"/>
                  </a:moveTo>
                  <a:lnTo>
                    <a:pt x="60744" y="248285"/>
                  </a:lnTo>
                  <a:lnTo>
                    <a:pt x="59982" y="247523"/>
                  </a:lnTo>
                  <a:lnTo>
                    <a:pt x="57670" y="246011"/>
                  </a:lnTo>
                  <a:lnTo>
                    <a:pt x="57962" y="244957"/>
                  </a:lnTo>
                  <a:lnTo>
                    <a:pt x="59690" y="241820"/>
                  </a:lnTo>
                  <a:lnTo>
                    <a:pt x="54216" y="246291"/>
                  </a:lnTo>
                  <a:lnTo>
                    <a:pt x="47675" y="249428"/>
                  </a:lnTo>
                  <a:lnTo>
                    <a:pt x="63830" y="249428"/>
                  </a:lnTo>
                  <a:close/>
                </a:path>
                <a:path w="236855" h="437515">
                  <a:moveTo>
                    <a:pt x="70078" y="39141"/>
                  </a:moveTo>
                  <a:lnTo>
                    <a:pt x="64592" y="34290"/>
                  </a:lnTo>
                  <a:lnTo>
                    <a:pt x="66040" y="42659"/>
                  </a:lnTo>
                  <a:lnTo>
                    <a:pt x="66522" y="43129"/>
                  </a:lnTo>
                  <a:lnTo>
                    <a:pt x="69494" y="39522"/>
                  </a:lnTo>
                  <a:lnTo>
                    <a:pt x="70078" y="39141"/>
                  </a:lnTo>
                  <a:close/>
                </a:path>
                <a:path w="236855" h="437515">
                  <a:moveTo>
                    <a:pt x="76225" y="249428"/>
                  </a:moveTo>
                  <a:lnTo>
                    <a:pt x="74980" y="244386"/>
                  </a:lnTo>
                  <a:lnTo>
                    <a:pt x="70269" y="247713"/>
                  </a:lnTo>
                  <a:lnTo>
                    <a:pt x="65646" y="249428"/>
                  </a:lnTo>
                  <a:lnTo>
                    <a:pt x="76225" y="249428"/>
                  </a:lnTo>
                  <a:close/>
                </a:path>
                <a:path w="236855" h="437515">
                  <a:moveTo>
                    <a:pt x="85064" y="64325"/>
                  </a:moveTo>
                  <a:lnTo>
                    <a:pt x="80454" y="60426"/>
                  </a:lnTo>
                  <a:lnTo>
                    <a:pt x="78143" y="62801"/>
                  </a:lnTo>
                  <a:lnTo>
                    <a:pt x="80835" y="66128"/>
                  </a:lnTo>
                  <a:lnTo>
                    <a:pt x="85064" y="64325"/>
                  </a:lnTo>
                  <a:close/>
                </a:path>
                <a:path w="236855" h="437515">
                  <a:moveTo>
                    <a:pt x="88531" y="4940"/>
                  </a:moveTo>
                  <a:lnTo>
                    <a:pt x="88341" y="4267"/>
                  </a:lnTo>
                  <a:lnTo>
                    <a:pt x="87947" y="4076"/>
                  </a:lnTo>
                  <a:lnTo>
                    <a:pt x="83045" y="5892"/>
                  </a:lnTo>
                  <a:lnTo>
                    <a:pt x="82372" y="6273"/>
                  </a:lnTo>
                  <a:lnTo>
                    <a:pt x="82092" y="6464"/>
                  </a:lnTo>
                  <a:lnTo>
                    <a:pt x="80645" y="6642"/>
                  </a:lnTo>
                  <a:lnTo>
                    <a:pt x="80937" y="7315"/>
                  </a:lnTo>
                  <a:lnTo>
                    <a:pt x="83629" y="9690"/>
                  </a:lnTo>
                  <a:lnTo>
                    <a:pt x="83908" y="9588"/>
                  </a:lnTo>
                  <a:lnTo>
                    <a:pt x="87083" y="6083"/>
                  </a:lnTo>
                  <a:lnTo>
                    <a:pt x="87566" y="5499"/>
                  </a:lnTo>
                  <a:lnTo>
                    <a:pt x="87947" y="5130"/>
                  </a:lnTo>
                  <a:lnTo>
                    <a:pt x="88531" y="4940"/>
                  </a:lnTo>
                  <a:close/>
                </a:path>
                <a:path w="236855" h="437515">
                  <a:moveTo>
                    <a:pt x="91033" y="76771"/>
                  </a:moveTo>
                  <a:lnTo>
                    <a:pt x="88709" y="72872"/>
                  </a:lnTo>
                  <a:lnTo>
                    <a:pt x="87757" y="72212"/>
                  </a:lnTo>
                  <a:lnTo>
                    <a:pt x="86702" y="72212"/>
                  </a:lnTo>
                  <a:lnTo>
                    <a:pt x="85648" y="72402"/>
                  </a:lnTo>
                  <a:lnTo>
                    <a:pt x="84874" y="72694"/>
                  </a:lnTo>
                  <a:lnTo>
                    <a:pt x="83337" y="73444"/>
                  </a:lnTo>
                  <a:lnTo>
                    <a:pt x="83235" y="74396"/>
                  </a:lnTo>
                  <a:lnTo>
                    <a:pt x="82664" y="78193"/>
                  </a:lnTo>
                  <a:lnTo>
                    <a:pt x="91033" y="76771"/>
                  </a:lnTo>
                  <a:close/>
                </a:path>
                <a:path w="236855" h="437515">
                  <a:moveTo>
                    <a:pt x="92278" y="13296"/>
                  </a:moveTo>
                  <a:lnTo>
                    <a:pt x="89687" y="9118"/>
                  </a:lnTo>
                  <a:lnTo>
                    <a:pt x="89408" y="7264"/>
                  </a:lnTo>
                  <a:lnTo>
                    <a:pt x="88709" y="7683"/>
                  </a:lnTo>
                  <a:lnTo>
                    <a:pt x="85356" y="10731"/>
                  </a:lnTo>
                  <a:lnTo>
                    <a:pt x="85445" y="11303"/>
                  </a:lnTo>
                  <a:lnTo>
                    <a:pt x="91033" y="16522"/>
                  </a:lnTo>
                  <a:lnTo>
                    <a:pt x="91503" y="16141"/>
                  </a:lnTo>
                  <a:lnTo>
                    <a:pt x="92278" y="15671"/>
                  </a:lnTo>
                  <a:lnTo>
                    <a:pt x="92278" y="13296"/>
                  </a:lnTo>
                  <a:close/>
                </a:path>
                <a:path w="236855" h="437515">
                  <a:moveTo>
                    <a:pt x="94107" y="52247"/>
                  </a:moveTo>
                  <a:lnTo>
                    <a:pt x="91401" y="47320"/>
                  </a:lnTo>
                  <a:lnTo>
                    <a:pt x="87566" y="52070"/>
                  </a:lnTo>
                  <a:lnTo>
                    <a:pt x="93141" y="56337"/>
                  </a:lnTo>
                  <a:lnTo>
                    <a:pt x="94107" y="52247"/>
                  </a:lnTo>
                  <a:close/>
                </a:path>
                <a:path w="236855" h="437515">
                  <a:moveTo>
                    <a:pt x="99288" y="35725"/>
                  </a:moveTo>
                  <a:lnTo>
                    <a:pt x="96215" y="27457"/>
                  </a:lnTo>
                  <a:lnTo>
                    <a:pt x="92748" y="31546"/>
                  </a:lnTo>
                  <a:lnTo>
                    <a:pt x="93903" y="32016"/>
                  </a:lnTo>
                  <a:lnTo>
                    <a:pt x="97650" y="36766"/>
                  </a:lnTo>
                  <a:lnTo>
                    <a:pt x="98615" y="36106"/>
                  </a:lnTo>
                  <a:lnTo>
                    <a:pt x="99288" y="35725"/>
                  </a:lnTo>
                  <a:close/>
                </a:path>
                <a:path w="236855" h="437515">
                  <a:moveTo>
                    <a:pt x="99860" y="249618"/>
                  </a:moveTo>
                  <a:lnTo>
                    <a:pt x="97650" y="243052"/>
                  </a:lnTo>
                  <a:lnTo>
                    <a:pt x="97078" y="242862"/>
                  </a:lnTo>
                  <a:lnTo>
                    <a:pt x="97078" y="243725"/>
                  </a:lnTo>
                  <a:lnTo>
                    <a:pt x="96697" y="244957"/>
                  </a:lnTo>
                  <a:lnTo>
                    <a:pt x="96697" y="246291"/>
                  </a:lnTo>
                  <a:lnTo>
                    <a:pt x="96215" y="247611"/>
                  </a:lnTo>
                  <a:lnTo>
                    <a:pt x="95935" y="248196"/>
                  </a:lnTo>
                  <a:lnTo>
                    <a:pt x="96405" y="248564"/>
                  </a:lnTo>
                  <a:lnTo>
                    <a:pt x="95351" y="248386"/>
                  </a:lnTo>
                  <a:lnTo>
                    <a:pt x="94767" y="242201"/>
                  </a:lnTo>
                  <a:lnTo>
                    <a:pt x="93141" y="249428"/>
                  </a:lnTo>
                  <a:lnTo>
                    <a:pt x="93243" y="249618"/>
                  </a:lnTo>
                  <a:lnTo>
                    <a:pt x="99860" y="249618"/>
                  </a:lnTo>
                  <a:close/>
                </a:path>
                <a:path w="236855" h="437515">
                  <a:moveTo>
                    <a:pt x="106400" y="69735"/>
                  </a:moveTo>
                  <a:lnTo>
                    <a:pt x="98425" y="68414"/>
                  </a:lnTo>
                  <a:lnTo>
                    <a:pt x="97942" y="71920"/>
                  </a:lnTo>
                  <a:lnTo>
                    <a:pt x="97561" y="74206"/>
                  </a:lnTo>
                  <a:lnTo>
                    <a:pt x="102463" y="74396"/>
                  </a:lnTo>
                  <a:lnTo>
                    <a:pt x="103619" y="72974"/>
                  </a:lnTo>
                  <a:lnTo>
                    <a:pt x="106400" y="69735"/>
                  </a:lnTo>
                  <a:close/>
                </a:path>
                <a:path w="236855" h="437515">
                  <a:moveTo>
                    <a:pt x="110731" y="59664"/>
                  </a:moveTo>
                  <a:lnTo>
                    <a:pt x="105829" y="59474"/>
                  </a:lnTo>
                  <a:lnTo>
                    <a:pt x="101117" y="57670"/>
                  </a:lnTo>
                  <a:lnTo>
                    <a:pt x="96507" y="56057"/>
                  </a:lnTo>
                  <a:lnTo>
                    <a:pt x="95834" y="58712"/>
                  </a:lnTo>
                  <a:lnTo>
                    <a:pt x="97167" y="60426"/>
                  </a:lnTo>
                  <a:lnTo>
                    <a:pt x="99669" y="61379"/>
                  </a:lnTo>
                  <a:lnTo>
                    <a:pt x="110731" y="60706"/>
                  </a:lnTo>
                  <a:lnTo>
                    <a:pt x="110731" y="59664"/>
                  </a:lnTo>
                  <a:close/>
                </a:path>
                <a:path w="236855" h="437515">
                  <a:moveTo>
                    <a:pt x="111493" y="48171"/>
                  </a:moveTo>
                  <a:lnTo>
                    <a:pt x="109474" y="39712"/>
                  </a:lnTo>
                  <a:lnTo>
                    <a:pt x="109004" y="39039"/>
                  </a:lnTo>
                  <a:lnTo>
                    <a:pt x="105244" y="36296"/>
                  </a:lnTo>
                  <a:lnTo>
                    <a:pt x="104863" y="37719"/>
                  </a:lnTo>
                  <a:lnTo>
                    <a:pt x="104863" y="42849"/>
                  </a:lnTo>
                  <a:lnTo>
                    <a:pt x="106883" y="43992"/>
                  </a:lnTo>
                  <a:lnTo>
                    <a:pt x="111493" y="48171"/>
                  </a:lnTo>
                  <a:close/>
                </a:path>
                <a:path w="236855" h="437515">
                  <a:moveTo>
                    <a:pt x="120726" y="69164"/>
                  </a:moveTo>
                  <a:lnTo>
                    <a:pt x="117932" y="68414"/>
                  </a:lnTo>
                  <a:lnTo>
                    <a:pt x="116395" y="68795"/>
                  </a:lnTo>
                  <a:lnTo>
                    <a:pt x="115531" y="68884"/>
                  </a:lnTo>
                  <a:lnTo>
                    <a:pt x="114376" y="70027"/>
                  </a:lnTo>
                  <a:lnTo>
                    <a:pt x="114376" y="70980"/>
                  </a:lnTo>
                  <a:lnTo>
                    <a:pt x="114960" y="73634"/>
                  </a:lnTo>
                  <a:lnTo>
                    <a:pt x="120154" y="73545"/>
                  </a:lnTo>
                  <a:lnTo>
                    <a:pt x="120523" y="70980"/>
                  </a:lnTo>
                  <a:lnTo>
                    <a:pt x="120726" y="69164"/>
                  </a:lnTo>
                  <a:close/>
                </a:path>
                <a:path w="236855" h="437515">
                  <a:moveTo>
                    <a:pt x="120815" y="19951"/>
                  </a:moveTo>
                  <a:lnTo>
                    <a:pt x="119380" y="18427"/>
                  </a:lnTo>
                  <a:lnTo>
                    <a:pt x="116014" y="14909"/>
                  </a:lnTo>
                  <a:lnTo>
                    <a:pt x="112077" y="22415"/>
                  </a:lnTo>
                  <a:lnTo>
                    <a:pt x="117068" y="22707"/>
                  </a:lnTo>
                  <a:lnTo>
                    <a:pt x="119672" y="22898"/>
                  </a:lnTo>
                  <a:lnTo>
                    <a:pt x="120815" y="19951"/>
                  </a:lnTo>
                  <a:close/>
                </a:path>
                <a:path w="236855" h="437515">
                  <a:moveTo>
                    <a:pt x="121399" y="15671"/>
                  </a:moveTo>
                  <a:lnTo>
                    <a:pt x="120815" y="8648"/>
                  </a:lnTo>
                  <a:lnTo>
                    <a:pt x="116014" y="10071"/>
                  </a:lnTo>
                  <a:lnTo>
                    <a:pt x="114198" y="10642"/>
                  </a:lnTo>
                  <a:lnTo>
                    <a:pt x="114198" y="14338"/>
                  </a:lnTo>
                  <a:lnTo>
                    <a:pt x="116306" y="14732"/>
                  </a:lnTo>
                  <a:lnTo>
                    <a:pt x="121399" y="15671"/>
                  </a:lnTo>
                  <a:close/>
                </a:path>
                <a:path w="236855" h="437515">
                  <a:moveTo>
                    <a:pt x="121970" y="3225"/>
                  </a:moveTo>
                  <a:lnTo>
                    <a:pt x="116497" y="0"/>
                  </a:lnTo>
                  <a:lnTo>
                    <a:pt x="114960" y="3517"/>
                  </a:lnTo>
                  <a:lnTo>
                    <a:pt x="113703" y="6273"/>
                  </a:lnTo>
                  <a:lnTo>
                    <a:pt x="117741" y="8267"/>
                  </a:lnTo>
                  <a:lnTo>
                    <a:pt x="119380" y="6273"/>
                  </a:lnTo>
                  <a:lnTo>
                    <a:pt x="121970" y="3225"/>
                  </a:lnTo>
                  <a:close/>
                </a:path>
                <a:path w="236855" h="437515">
                  <a:moveTo>
                    <a:pt x="122453" y="62611"/>
                  </a:moveTo>
                  <a:lnTo>
                    <a:pt x="120916" y="57670"/>
                  </a:lnTo>
                  <a:lnTo>
                    <a:pt x="120332" y="55867"/>
                  </a:lnTo>
                  <a:lnTo>
                    <a:pt x="117259" y="55676"/>
                  </a:lnTo>
                  <a:lnTo>
                    <a:pt x="115722" y="56057"/>
                  </a:lnTo>
                  <a:lnTo>
                    <a:pt x="115252" y="56146"/>
                  </a:lnTo>
                  <a:lnTo>
                    <a:pt x="114477" y="56629"/>
                  </a:lnTo>
                  <a:lnTo>
                    <a:pt x="114198" y="57010"/>
                  </a:lnTo>
                  <a:lnTo>
                    <a:pt x="110921" y="61087"/>
                  </a:lnTo>
                  <a:lnTo>
                    <a:pt x="122453" y="62611"/>
                  </a:lnTo>
                  <a:close/>
                </a:path>
                <a:path w="236855" h="437515">
                  <a:moveTo>
                    <a:pt x="128320" y="73444"/>
                  </a:moveTo>
                  <a:lnTo>
                    <a:pt x="128257" y="72110"/>
                  </a:lnTo>
                  <a:lnTo>
                    <a:pt x="128193" y="70789"/>
                  </a:lnTo>
                  <a:lnTo>
                    <a:pt x="128130" y="69456"/>
                  </a:lnTo>
                  <a:lnTo>
                    <a:pt x="123507" y="69456"/>
                  </a:lnTo>
                  <a:lnTo>
                    <a:pt x="124282" y="70789"/>
                  </a:lnTo>
                  <a:lnTo>
                    <a:pt x="123799" y="72110"/>
                  </a:lnTo>
                  <a:lnTo>
                    <a:pt x="123126" y="73444"/>
                  </a:lnTo>
                  <a:lnTo>
                    <a:pt x="128320" y="73444"/>
                  </a:lnTo>
                  <a:close/>
                </a:path>
                <a:path w="236855" h="437515">
                  <a:moveTo>
                    <a:pt x="130048" y="92252"/>
                  </a:moveTo>
                  <a:lnTo>
                    <a:pt x="129667" y="90830"/>
                  </a:lnTo>
                  <a:lnTo>
                    <a:pt x="106794" y="90830"/>
                  </a:lnTo>
                  <a:lnTo>
                    <a:pt x="105829" y="92646"/>
                  </a:lnTo>
                  <a:lnTo>
                    <a:pt x="107950" y="92735"/>
                  </a:lnTo>
                  <a:lnTo>
                    <a:pt x="110147" y="92646"/>
                  </a:lnTo>
                  <a:lnTo>
                    <a:pt x="112268" y="92646"/>
                  </a:lnTo>
                  <a:lnTo>
                    <a:pt x="117360" y="92837"/>
                  </a:lnTo>
                  <a:lnTo>
                    <a:pt x="123317" y="93116"/>
                  </a:lnTo>
                  <a:lnTo>
                    <a:pt x="128409" y="92646"/>
                  </a:lnTo>
                  <a:lnTo>
                    <a:pt x="128981" y="92544"/>
                  </a:lnTo>
                  <a:lnTo>
                    <a:pt x="129476" y="92354"/>
                  </a:lnTo>
                  <a:lnTo>
                    <a:pt x="130048" y="92252"/>
                  </a:lnTo>
                  <a:close/>
                </a:path>
                <a:path w="236855" h="437515">
                  <a:moveTo>
                    <a:pt x="130721" y="41148"/>
                  </a:moveTo>
                  <a:lnTo>
                    <a:pt x="129565" y="38773"/>
                  </a:lnTo>
                  <a:lnTo>
                    <a:pt x="129755" y="37147"/>
                  </a:lnTo>
                  <a:lnTo>
                    <a:pt x="129374" y="36766"/>
                  </a:lnTo>
                  <a:lnTo>
                    <a:pt x="126580" y="38481"/>
                  </a:lnTo>
                  <a:lnTo>
                    <a:pt x="125920" y="39624"/>
                  </a:lnTo>
                  <a:lnTo>
                    <a:pt x="126111" y="40665"/>
                  </a:lnTo>
                  <a:lnTo>
                    <a:pt x="125425" y="43522"/>
                  </a:lnTo>
                  <a:lnTo>
                    <a:pt x="124282" y="47320"/>
                  </a:lnTo>
                  <a:lnTo>
                    <a:pt x="124955" y="46088"/>
                  </a:lnTo>
                  <a:lnTo>
                    <a:pt x="129565" y="43230"/>
                  </a:lnTo>
                  <a:lnTo>
                    <a:pt x="129959" y="42570"/>
                  </a:lnTo>
                  <a:lnTo>
                    <a:pt x="130721" y="41148"/>
                  </a:lnTo>
                  <a:close/>
                </a:path>
                <a:path w="236855" h="437515">
                  <a:moveTo>
                    <a:pt x="139268" y="74777"/>
                  </a:moveTo>
                  <a:lnTo>
                    <a:pt x="137922" y="68795"/>
                  </a:lnTo>
                  <a:lnTo>
                    <a:pt x="132930" y="69837"/>
                  </a:lnTo>
                  <a:lnTo>
                    <a:pt x="130429" y="70408"/>
                  </a:lnTo>
                  <a:lnTo>
                    <a:pt x="130530" y="73253"/>
                  </a:lnTo>
                  <a:lnTo>
                    <a:pt x="133223" y="73736"/>
                  </a:lnTo>
                  <a:lnTo>
                    <a:pt x="139268" y="74777"/>
                  </a:lnTo>
                  <a:close/>
                </a:path>
                <a:path w="236855" h="437515">
                  <a:moveTo>
                    <a:pt x="139560" y="55956"/>
                  </a:moveTo>
                  <a:lnTo>
                    <a:pt x="136105" y="56527"/>
                  </a:lnTo>
                  <a:lnTo>
                    <a:pt x="134378" y="57581"/>
                  </a:lnTo>
                  <a:lnTo>
                    <a:pt x="130429" y="58712"/>
                  </a:lnTo>
                  <a:lnTo>
                    <a:pt x="126771" y="58915"/>
                  </a:lnTo>
                  <a:lnTo>
                    <a:pt x="124853" y="59664"/>
                  </a:lnTo>
                  <a:lnTo>
                    <a:pt x="124282" y="59855"/>
                  </a:lnTo>
                  <a:lnTo>
                    <a:pt x="123799" y="59956"/>
                  </a:lnTo>
                  <a:lnTo>
                    <a:pt x="123901" y="60706"/>
                  </a:lnTo>
                  <a:lnTo>
                    <a:pt x="135039" y="61480"/>
                  </a:lnTo>
                  <a:lnTo>
                    <a:pt x="138315" y="60807"/>
                  </a:lnTo>
                  <a:lnTo>
                    <a:pt x="139560" y="55956"/>
                  </a:lnTo>
                  <a:close/>
                </a:path>
                <a:path w="236855" h="437515">
                  <a:moveTo>
                    <a:pt x="141770" y="31165"/>
                  </a:moveTo>
                  <a:lnTo>
                    <a:pt x="138125" y="27355"/>
                  </a:lnTo>
                  <a:lnTo>
                    <a:pt x="137833" y="29540"/>
                  </a:lnTo>
                  <a:lnTo>
                    <a:pt x="135915" y="32689"/>
                  </a:lnTo>
                  <a:lnTo>
                    <a:pt x="135915" y="35344"/>
                  </a:lnTo>
                  <a:lnTo>
                    <a:pt x="136004" y="35623"/>
                  </a:lnTo>
                  <a:lnTo>
                    <a:pt x="136486" y="36004"/>
                  </a:lnTo>
                  <a:lnTo>
                    <a:pt x="141770" y="31445"/>
                  </a:lnTo>
                  <a:lnTo>
                    <a:pt x="141770" y="31165"/>
                  </a:lnTo>
                  <a:close/>
                </a:path>
                <a:path w="236855" h="437515">
                  <a:moveTo>
                    <a:pt x="142544" y="249516"/>
                  </a:moveTo>
                  <a:lnTo>
                    <a:pt x="142227" y="248754"/>
                  </a:lnTo>
                  <a:lnTo>
                    <a:pt x="141871" y="247904"/>
                  </a:lnTo>
                  <a:lnTo>
                    <a:pt x="141973" y="244297"/>
                  </a:lnTo>
                  <a:lnTo>
                    <a:pt x="141198" y="242773"/>
                  </a:lnTo>
                  <a:lnTo>
                    <a:pt x="140703" y="242773"/>
                  </a:lnTo>
                  <a:lnTo>
                    <a:pt x="140309" y="246951"/>
                  </a:lnTo>
                  <a:lnTo>
                    <a:pt x="140220" y="247904"/>
                  </a:lnTo>
                  <a:lnTo>
                    <a:pt x="140131" y="248754"/>
                  </a:lnTo>
                  <a:lnTo>
                    <a:pt x="139077" y="246951"/>
                  </a:lnTo>
                  <a:lnTo>
                    <a:pt x="138887" y="244576"/>
                  </a:lnTo>
                  <a:lnTo>
                    <a:pt x="138887" y="242582"/>
                  </a:lnTo>
                  <a:lnTo>
                    <a:pt x="137833" y="243052"/>
                  </a:lnTo>
                  <a:lnTo>
                    <a:pt x="136271" y="249516"/>
                  </a:lnTo>
                  <a:lnTo>
                    <a:pt x="142544" y="249516"/>
                  </a:lnTo>
                  <a:close/>
                </a:path>
                <a:path w="236855" h="437515">
                  <a:moveTo>
                    <a:pt x="146964" y="51777"/>
                  </a:moveTo>
                  <a:lnTo>
                    <a:pt x="142925" y="47320"/>
                  </a:lnTo>
                  <a:lnTo>
                    <a:pt x="142824" y="49314"/>
                  </a:lnTo>
                  <a:lnTo>
                    <a:pt x="141478" y="50838"/>
                  </a:lnTo>
                  <a:lnTo>
                    <a:pt x="140525" y="52539"/>
                  </a:lnTo>
                  <a:lnTo>
                    <a:pt x="142062" y="56337"/>
                  </a:lnTo>
                  <a:lnTo>
                    <a:pt x="146964" y="51777"/>
                  </a:lnTo>
                  <a:close/>
                </a:path>
                <a:path w="236855" h="437515">
                  <a:moveTo>
                    <a:pt x="149466" y="11303"/>
                  </a:moveTo>
                  <a:lnTo>
                    <a:pt x="145618" y="7124"/>
                  </a:lnTo>
                  <a:lnTo>
                    <a:pt x="145034" y="7023"/>
                  </a:lnTo>
                  <a:lnTo>
                    <a:pt x="145237" y="7213"/>
                  </a:lnTo>
                  <a:lnTo>
                    <a:pt x="145034" y="7607"/>
                  </a:lnTo>
                  <a:lnTo>
                    <a:pt x="144564" y="8648"/>
                  </a:lnTo>
                  <a:lnTo>
                    <a:pt x="142443" y="14439"/>
                  </a:lnTo>
                  <a:lnTo>
                    <a:pt x="142735" y="15582"/>
                  </a:lnTo>
                  <a:lnTo>
                    <a:pt x="143319" y="15963"/>
                  </a:lnTo>
                  <a:lnTo>
                    <a:pt x="143319" y="16446"/>
                  </a:lnTo>
                  <a:lnTo>
                    <a:pt x="149466" y="11303"/>
                  </a:lnTo>
                  <a:close/>
                </a:path>
                <a:path w="236855" h="437515">
                  <a:moveTo>
                    <a:pt x="152628" y="73063"/>
                  </a:moveTo>
                  <a:lnTo>
                    <a:pt x="149656" y="71920"/>
                  </a:lnTo>
                  <a:lnTo>
                    <a:pt x="147535" y="72402"/>
                  </a:lnTo>
                  <a:lnTo>
                    <a:pt x="143319" y="73253"/>
                  </a:lnTo>
                  <a:lnTo>
                    <a:pt x="149072" y="79248"/>
                  </a:lnTo>
                  <a:lnTo>
                    <a:pt x="151866" y="75539"/>
                  </a:lnTo>
                  <a:lnTo>
                    <a:pt x="152628" y="73063"/>
                  </a:lnTo>
                  <a:close/>
                </a:path>
                <a:path w="236855" h="437515">
                  <a:moveTo>
                    <a:pt x="156476" y="62712"/>
                  </a:moveTo>
                  <a:lnTo>
                    <a:pt x="154368" y="60426"/>
                  </a:lnTo>
                  <a:lnTo>
                    <a:pt x="149847" y="64135"/>
                  </a:lnTo>
                  <a:lnTo>
                    <a:pt x="154266" y="66128"/>
                  </a:lnTo>
                  <a:lnTo>
                    <a:pt x="156476" y="62712"/>
                  </a:lnTo>
                  <a:close/>
                </a:path>
                <a:path w="236855" h="437515">
                  <a:moveTo>
                    <a:pt x="169938" y="249428"/>
                  </a:moveTo>
                  <a:lnTo>
                    <a:pt x="165328" y="247713"/>
                  </a:lnTo>
                  <a:lnTo>
                    <a:pt x="160997" y="244386"/>
                  </a:lnTo>
                  <a:lnTo>
                    <a:pt x="160515" y="244386"/>
                  </a:lnTo>
                  <a:lnTo>
                    <a:pt x="159448" y="248564"/>
                  </a:lnTo>
                  <a:lnTo>
                    <a:pt x="159359" y="249428"/>
                  </a:lnTo>
                  <a:lnTo>
                    <a:pt x="169938" y="249428"/>
                  </a:lnTo>
                  <a:close/>
                </a:path>
                <a:path w="236855" h="437515">
                  <a:moveTo>
                    <a:pt x="170027" y="34391"/>
                  </a:moveTo>
                  <a:lnTo>
                    <a:pt x="164934" y="38963"/>
                  </a:lnTo>
                  <a:lnTo>
                    <a:pt x="164934" y="39624"/>
                  </a:lnTo>
                  <a:lnTo>
                    <a:pt x="168109" y="43129"/>
                  </a:lnTo>
                  <a:lnTo>
                    <a:pt x="168592" y="42659"/>
                  </a:lnTo>
                  <a:lnTo>
                    <a:pt x="170027" y="34391"/>
                  </a:lnTo>
                  <a:close/>
                </a:path>
                <a:path w="236855" h="437515">
                  <a:moveTo>
                    <a:pt x="182435" y="73634"/>
                  </a:moveTo>
                  <a:lnTo>
                    <a:pt x="179743" y="71640"/>
                  </a:lnTo>
                  <a:lnTo>
                    <a:pt x="175602" y="76111"/>
                  </a:lnTo>
                  <a:lnTo>
                    <a:pt x="178777" y="78486"/>
                  </a:lnTo>
                  <a:lnTo>
                    <a:pt x="182435" y="73634"/>
                  </a:lnTo>
                  <a:close/>
                </a:path>
                <a:path w="236855" h="437515">
                  <a:moveTo>
                    <a:pt x="183591" y="84848"/>
                  </a:moveTo>
                  <a:lnTo>
                    <a:pt x="178968" y="81432"/>
                  </a:lnTo>
                  <a:lnTo>
                    <a:pt x="178485" y="82194"/>
                  </a:lnTo>
                  <a:lnTo>
                    <a:pt x="174739" y="85991"/>
                  </a:lnTo>
                  <a:lnTo>
                    <a:pt x="175133" y="86461"/>
                  </a:lnTo>
                  <a:lnTo>
                    <a:pt x="179743" y="89319"/>
                  </a:lnTo>
                  <a:lnTo>
                    <a:pt x="183591" y="84848"/>
                  </a:lnTo>
                  <a:close/>
                </a:path>
                <a:path w="236855" h="437515">
                  <a:moveTo>
                    <a:pt x="184645" y="95681"/>
                  </a:moveTo>
                  <a:lnTo>
                    <a:pt x="179933" y="92646"/>
                  </a:lnTo>
                  <a:lnTo>
                    <a:pt x="177050" y="97294"/>
                  </a:lnTo>
                  <a:lnTo>
                    <a:pt x="181559" y="100241"/>
                  </a:lnTo>
                  <a:lnTo>
                    <a:pt x="184645" y="95681"/>
                  </a:lnTo>
                  <a:close/>
                </a:path>
                <a:path w="236855" h="437515">
                  <a:moveTo>
                    <a:pt x="188607" y="249428"/>
                  </a:moveTo>
                  <a:lnTo>
                    <a:pt x="182435" y="246761"/>
                  </a:lnTo>
                  <a:lnTo>
                    <a:pt x="176276" y="242112"/>
                  </a:lnTo>
                  <a:lnTo>
                    <a:pt x="176187" y="243446"/>
                  </a:lnTo>
                  <a:lnTo>
                    <a:pt x="178104" y="244386"/>
                  </a:lnTo>
                  <a:lnTo>
                    <a:pt x="177533" y="245719"/>
                  </a:lnTo>
                  <a:lnTo>
                    <a:pt x="177431" y="246011"/>
                  </a:lnTo>
                  <a:lnTo>
                    <a:pt x="175133" y="248094"/>
                  </a:lnTo>
                  <a:lnTo>
                    <a:pt x="172237" y="249428"/>
                  </a:lnTo>
                  <a:lnTo>
                    <a:pt x="188607" y="249428"/>
                  </a:lnTo>
                  <a:close/>
                </a:path>
                <a:path w="236855" h="437515">
                  <a:moveTo>
                    <a:pt x="188671" y="77724"/>
                  </a:moveTo>
                  <a:lnTo>
                    <a:pt x="183959" y="74879"/>
                  </a:lnTo>
                  <a:lnTo>
                    <a:pt x="180314" y="79717"/>
                  </a:lnTo>
                  <a:lnTo>
                    <a:pt x="184835" y="82753"/>
                  </a:lnTo>
                  <a:lnTo>
                    <a:pt x="188671" y="77724"/>
                  </a:lnTo>
                  <a:close/>
                </a:path>
                <a:path w="236855" h="437515">
                  <a:moveTo>
                    <a:pt x="189826" y="89027"/>
                  </a:moveTo>
                  <a:lnTo>
                    <a:pt x="185216" y="86080"/>
                  </a:lnTo>
                  <a:lnTo>
                    <a:pt x="181749" y="90932"/>
                  </a:lnTo>
                  <a:lnTo>
                    <a:pt x="185991" y="94068"/>
                  </a:lnTo>
                  <a:lnTo>
                    <a:pt x="186461" y="94068"/>
                  </a:lnTo>
                  <a:lnTo>
                    <a:pt x="189826" y="89027"/>
                  </a:lnTo>
                  <a:close/>
                </a:path>
                <a:path w="236855" h="437515">
                  <a:moveTo>
                    <a:pt x="190893" y="100431"/>
                  </a:moveTo>
                  <a:lnTo>
                    <a:pt x="186753" y="97396"/>
                  </a:lnTo>
                  <a:lnTo>
                    <a:pt x="183591" y="101663"/>
                  </a:lnTo>
                  <a:lnTo>
                    <a:pt x="187426" y="104038"/>
                  </a:lnTo>
                  <a:lnTo>
                    <a:pt x="188201" y="104228"/>
                  </a:lnTo>
                  <a:lnTo>
                    <a:pt x="190893" y="100431"/>
                  </a:lnTo>
                  <a:close/>
                </a:path>
                <a:path w="236855" h="437515">
                  <a:moveTo>
                    <a:pt x="192519" y="85318"/>
                  </a:moveTo>
                  <a:lnTo>
                    <a:pt x="192036" y="84467"/>
                  </a:lnTo>
                  <a:lnTo>
                    <a:pt x="191503" y="79629"/>
                  </a:lnTo>
                  <a:lnTo>
                    <a:pt x="191465" y="79248"/>
                  </a:lnTo>
                  <a:lnTo>
                    <a:pt x="190017" y="79629"/>
                  </a:lnTo>
                  <a:lnTo>
                    <a:pt x="186791" y="84467"/>
                  </a:lnTo>
                  <a:lnTo>
                    <a:pt x="186982" y="84467"/>
                  </a:lnTo>
                  <a:lnTo>
                    <a:pt x="191071" y="87503"/>
                  </a:lnTo>
                  <a:lnTo>
                    <a:pt x="192519" y="85318"/>
                  </a:lnTo>
                  <a:close/>
                </a:path>
                <a:path w="236855" h="437515">
                  <a:moveTo>
                    <a:pt x="198196" y="435660"/>
                  </a:moveTo>
                  <a:lnTo>
                    <a:pt x="197129" y="434136"/>
                  </a:lnTo>
                  <a:lnTo>
                    <a:pt x="195973" y="432625"/>
                  </a:lnTo>
                  <a:lnTo>
                    <a:pt x="195973" y="430631"/>
                  </a:lnTo>
                  <a:lnTo>
                    <a:pt x="193103" y="430631"/>
                  </a:lnTo>
                  <a:lnTo>
                    <a:pt x="192709" y="435102"/>
                  </a:lnTo>
                  <a:lnTo>
                    <a:pt x="193294" y="437184"/>
                  </a:lnTo>
                  <a:lnTo>
                    <a:pt x="198196" y="435660"/>
                  </a:lnTo>
                  <a:close/>
                </a:path>
                <a:path w="236855" h="437515">
                  <a:moveTo>
                    <a:pt x="203377" y="67652"/>
                  </a:moveTo>
                  <a:lnTo>
                    <a:pt x="201460" y="66890"/>
                  </a:lnTo>
                  <a:lnTo>
                    <a:pt x="201510" y="69418"/>
                  </a:lnTo>
                  <a:lnTo>
                    <a:pt x="203377" y="67652"/>
                  </a:lnTo>
                  <a:close/>
                </a:path>
                <a:path w="236855" h="437515">
                  <a:moveTo>
                    <a:pt x="204050" y="72402"/>
                  </a:moveTo>
                  <a:lnTo>
                    <a:pt x="201523" y="69900"/>
                  </a:lnTo>
                  <a:lnTo>
                    <a:pt x="201612" y="73825"/>
                  </a:lnTo>
                  <a:lnTo>
                    <a:pt x="201726" y="79438"/>
                  </a:lnTo>
                  <a:lnTo>
                    <a:pt x="201841" y="85039"/>
                  </a:lnTo>
                  <a:lnTo>
                    <a:pt x="203669" y="83896"/>
                  </a:lnTo>
                  <a:lnTo>
                    <a:pt x="202222" y="82943"/>
                  </a:lnTo>
                  <a:lnTo>
                    <a:pt x="202133" y="80670"/>
                  </a:lnTo>
                  <a:lnTo>
                    <a:pt x="203098" y="79438"/>
                  </a:lnTo>
                  <a:lnTo>
                    <a:pt x="204050" y="78676"/>
                  </a:lnTo>
                  <a:lnTo>
                    <a:pt x="202806" y="77622"/>
                  </a:lnTo>
                  <a:lnTo>
                    <a:pt x="202222" y="76200"/>
                  </a:lnTo>
                  <a:lnTo>
                    <a:pt x="202806" y="74498"/>
                  </a:lnTo>
                  <a:lnTo>
                    <a:pt x="202996" y="73825"/>
                  </a:lnTo>
                  <a:lnTo>
                    <a:pt x="204050" y="73063"/>
                  </a:lnTo>
                  <a:lnTo>
                    <a:pt x="204050" y="72402"/>
                  </a:lnTo>
                  <a:close/>
                </a:path>
                <a:path w="236855" h="437515">
                  <a:moveTo>
                    <a:pt x="210185" y="77635"/>
                  </a:moveTo>
                  <a:lnTo>
                    <a:pt x="207225" y="78486"/>
                  </a:lnTo>
                  <a:lnTo>
                    <a:pt x="208178" y="79629"/>
                  </a:lnTo>
                  <a:lnTo>
                    <a:pt x="209245" y="80378"/>
                  </a:lnTo>
                  <a:lnTo>
                    <a:pt x="208953" y="82092"/>
                  </a:lnTo>
                  <a:lnTo>
                    <a:pt x="208673" y="83997"/>
                  </a:lnTo>
                  <a:lnTo>
                    <a:pt x="207492" y="83997"/>
                  </a:lnTo>
                  <a:lnTo>
                    <a:pt x="209156" y="86080"/>
                  </a:lnTo>
                  <a:lnTo>
                    <a:pt x="209918" y="83045"/>
                  </a:lnTo>
                  <a:lnTo>
                    <a:pt x="209969" y="82092"/>
                  </a:lnTo>
                  <a:lnTo>
                    <a:pt x="210083" y="79629"/>
                  </a:lnTo>
                  <a:lnTo>
                    <a:pt x="210185" y="77635"/>
                  </a:lnTo>
                  <a:close/>
                </a:path>
                <a:path w="236855" h="437515">
                  <a:moveTo>
                    <a:pt x="210540" y="62903"/>
                  </a:moveTo>
                  <a:lnTo>
                    <a:pt x="208673" y="62141"/>
                  </a:lnTo>
                  <a:lnTo>
                    <a:pt x="202425" y="62141"/>
                  </a:lnTo>
                  <a:lnTo>
                    <a:pt x="202031" y="62903"/>
                  </a:lnTo>
                  <a:lnTo>
                    <a:pt x="204152" y="65557"/>
                  </a:lnTo>
                  <a:lnTo>
                    <a:pt x="208089" y="65747"/>
                  </a:lnTo>
                  <a:lnTo>
                    <a:pt x="210299" y="63080"/>
                  </a:lnTo>
                  <a:lnTo>
                    <a:pt x="210299" y="62903"/>
                  </a:lnTo>
                  <a:lnTo>
                    <a:pt x="210540" y="62903"/>
                  </a:lnTo>
                  <a:close/>
                </a:path>
                <a:path w="236855" h="437515">
                  <a:moveTo>
                    <a:pt x="210667" y="67652"/>
                  </a:moveTo>
                  <a:lnTo>
                    <a:pt x="208673" y="67652"/>
                  </a:lnTo>
                  <a:lnTo>
                    <a:pt x="208762" y="68694"/>
                  </a:lnTo>
                  <a:lnTo>
                    <a:pt x="209156" y="69646"/>
                  </a:lnTo>
                  <a:lnTo>
                    <a:pt x="209054" y="70688"/>
                  </a:lnTo>
                  <a:lnTo>
                    <a:pt x="208953" y="71729"/>
                  </a:lnTo>
                  <a:lnTo>
                    <a:pt x="207708" y="72694"/>
                  </a:lnTo>
                  <a:lnTo>
                    <a:pt x="207606" y="73444"/>
                  </a:lnTo>
                  <a:lnTo>
                    <a:pt x="210248" y="76327"/>
                  </a:lnTo>
                  <a:lnTo>
                    <a:pt x="210388" y="73444"/>
                  </a:lnTo>
                  <a:lnTo>
                    <a:pt x="210464" y="71729"/>
                  </a:lnTo>
                  <a:lnTo>
                    <a:pt x="210566" y="69646"/>
                  </a:lnTo>
                  <a:lnTo>
                    <a:pt x="210667" y="67652"/>
                  </a:lnTo>
                  <a:close/>
                </a:path>
                <a:path w="236855" h="437515">
                  <a:moveTo>
                    <a:pt x="211162" y="77343"/>
                  </a:moveTo>
                  <a:lnTo>
                    <a:pt x="210248" y="76327"/>
                  </a:lnTo>
                  <a:lnTo>
                    <a:pt x="210197" y="77343"/>
                  </a:lnTo>
                  <a:lnTo>
                    <a:pt x="211162" y="77343"/>
                  </a:lnTo>
                  <a:close/>
                </a:path>
                <a:path w="236855" h="437515">
                  <a:moveTo>
                    <a:pt x="211366" y="59296"/>
                  </a:moveTo>
                  <a:lnTo>
                    <a:pt x="207911" y="58623"/>
                  </a:lnTo>
                  <a:lnTo>
                    <a:pt x="207416" y="58623"/>
                  </a:lnTo>
                  <a:lnTo>
                    <a:pt x="207225" y="55016"/>
                  </a:lnTo>
                  <a:lnTo>
                    <a:pt x="205600" y="54635"/>
                  </a:lnTo>
                  <a:lnTo>
                    <a:pt x="205397" y="58242"/>
                  </a:lnTo>
                  <a:lnTo>
                    <a:pt x="201168" y="58915"/>
                  </a:lnTo>
                  <a:lnTo>
                    <a:pt x="201168" y="60706"/>
                  </a:lnTo>
                  <a:lnTo>
                    <a:pt x="204622" y="60147"/>
                  </a:lnTo>
                  <a:lnTo>
                    <a:pt x="208000" y="60147"/>
                  </a:lnTo>
                  <a:lnTo>
                    <a:pt x="211366" y="61087"/>
                  </a:lnTo>
                  <a:lnTo>
                    <a:pt x="211366" y="60147"/>
                  </a:lnTo>
                  <a:lnTo>
                    <a:pt x="211366" y="59296"/>
                  </a:lnTo>
                  <a:close/>
                </a:path>
                <a:path w="236855" h="437515">
                  <a:moveTo>
                    <a:pt x="224523" y="85610"/>
                  </a:moveTo>
                  <a:lnTo>
                    <a:pt x="221259" y="80670"/>
                  </a:lnTo>
                  <a:lnTo>
                    <a:pt x="220205" y="79997"/>
                  </a:lnTo>
                  <a:lnTo>
                    <a:pt x="218668" y="85712"/>
                  </a:lnTo>
                  <a:lnTo>
                    <a:pt x="218668" y="87223"/>
                  </a:lnTo>
                  <a:lnTo>
                    <a:pt x="219430" y="88087"/>
                  </a:lnTo>
                  <a:lnTo>
                    <a:pt x="220014" y="88646"/>
                  </a:lnTo>
                  <a:lnTo>
                    <a:pt x="224523" y="85610"/>
                  </a:lnTo>
                  <a:close/>
                </a:path>
                <a:path w="236855" h="437515">
                  <a:moveTo>
                    <a:pt x="226834" y="102895"/>
                  </a:moveTo>
                  <a:lnTo>
                    <a:pt x="224231" y="98437"/>
                  </a:lnTo>
                  <a:lnTo>
                    <a:pt x="222415" y="99860"/>
                  </a:lnTo>
                  <a:lnTo>
                    <a:pt x="217893" y="101193"/>
                  </a:lnTo>
                  <a:lnTo>
                    <a:pt x="221361" y="103670"/>
                  </a:lnTo>
                  <a:lnTo>
                    <a:pt x="223278" y="105092"/>
                  </a:lnTo>
                  <a:lnTo>
                    <a:pt x="225196" y="104419"/>
                  </a:lnTo>
                  <a:lnTo>
                    <a:pt x="226834" y="102895"/>
                  </a:lnTo>
                  <a:close/>
                </a:path>
                <a:path w="236855" h="437515">
                  <a:moveTo>
                    <a:pt x="227317" y="117538"/>
                  </a:moveTo>
                  <a:lnTo>
                    <a:pt x="226352" y="116293"/>
                  </a:lnTo>
                  <a:lnTo>
                    <a:pt x="223862" y="114300"/>
                  </a:lnTo>
                  <a:lnTo>
                    <a:pt x="212902" y="112687"/>
                  </a:lnTo>
                  <a:lnTo>
                    <a:pt x="209435" y="112496"/>
                  </a:lnTo>
                  <a:lnTo>
                    <a:pt x="203073" y="112356"/>
                  </a:lnTo>
                  <a:lnTo>
                    <a:pt x="196481" y="112674"/>
                  </a:lnTo>
                  <a:lnTo>
                    <a:pt x="190004" y="113690"/>
                  </a:lnTo>
                  <a:lnTo>
                    <a:pt x="183959" y="115633"/>
                  </a:lnTo>
                  <a:lnTo>
                    <a:pt x="183870" y="116586"/>
                  </a:lnTo>
                  <a:lnTo>
                    <a:pt x="184645" y="116103"/>
                  </a:lnTo>
                  <a:lnTo>
                    <a:pt x="195364" y="114058"/>
                  </a:lnTo>
                  <a:lnTo>
                    <a:pt x="205917" y="113322"/>
                  </a:lnTo>
                  <a:lnTo>
                    <a:pt x="216382" y="114236"/>
                  </a:lnTo>
                  <a:lnTo>
                    <a:pt x="227317" y="117538"/>
                  </a:lnTo>
                  <a:close/>
                </a:path>
                <a:path w="236855" h="437515">
                  <a:moveTo>
                    <a:pt x="229336" y="92456"/>
                  </a:moveTo>
                  <a:lnTo>
                    <a:pt x="225869" y="87604"/>
                  </a:lnTo>
                  <a:lnTo>
                    <a:pt x="221259" y="90652"/>
                  </a:lnTo>
                  <a:lnTo>
                    <a:pt x="224815" y="95491"/>
                  </a:lnTo>
                  <a:lnTo>
                    <a:pt x="229336" y="92456"/>
                  </a:lnTo>
                  <a:close/>
                </a:path>
                <a:path w="236855" h="437515">
                  <a:moveTo>
                    <a:pt x="231165" y="81711"/>
                  </a:moveTo>
                  <a:lnTo>
                    <a:pt x="227317" y="76301"/>
                  </a:lnTo>
                  <a:lnTo>
                    <a:pt x="223177" y="79438"/>
                  </a:lnTo>
                  <a:lnTo>
                    <a:pt x="226644" y="84188"/>
                  </a:lnTo>
                  <a:lnTo>
                    <a:pt x="231165" y="81711"/>
                  </a:lnTo>
                  <a:close/>
                </a:path>
                <a:path w="236855" h="437515">
                  <a:moveTo>
                    <a:pt x="234327" y="98336"/>
                  </a:moveTo>
                  <a:lnTo>
                    <a:pt x="231254" y="95491"/>
                  </a:lnTo>
                  <a:lnTo>
                    <a:pt x="231165" y="94538"/>
                  </a:lnTo>
                  <a:lnTo>
                    <a:pt x="230098" y="93878"/>
                  </a:lnTo>
                  <a:lnTo>
                    <a:pt x="227317" y="96812"/>
                  </a:lnTo>
                  <a:lnTo>
                    <a:pt x="226060" y="97015"/>
                  </a:lnTo>
                  <a:lnTo>
                    <a:pt x="228663" y="101663"/>
                  </a:lnTo>
                  <a:lnTo>
                    <a:pt x="233743" y="99110"/>
                  </a:lnTo>
                  <a:lnTo>
                    <a:pt x="234327" y="98336"/>
                  </a:lnTo>
                  <a:close/>
                </a:path>
                <a:path w="236855" h="437515">
                  <a:moveTo>
                    <a:pt x="235966" y="88087"/>
                  </a:moveTo>
                  <a:lnTo>
                    <a:pt x="232498" y="83235"/>
                  </a:lnTo>
                  <a:lnTo>
                    <a:pt x="227888" y="86271"/>
                  </a:lnTo>
                  <a:lnTo>
                    <a:pt x="231343" y="91122"/>
                  </a:lnTo>
                  <a:lnTo>
                    <a:pt x="235966" y="88087"/>
                  </a:lnTo>
                  <a:close/>
                </a:path>
                <a:path w="236855" h="437515">
                  <a:moveTo>
                    <a:pt x="236347" y="77063"/>
                  </a:moveTo>
                  <a:lnTo>
                    <a:pt x="233375" y="74015"/>
                  </a:lnTo>
                  <a:lnTo>
                    <a:pt x="232600" y="73253"/>
                  </a:lnTo>
                  <a:lnTo>
                    <a:pt x="229336" y="74879"/>
                  </a:lnTo>
                  <a:lnTo>
                    <a:pt x="233172" y="80289"/>
                  </a:lnTo>
                  <a:lnTo>
                    <a:pt x="236245" y="77914"/>
                  </a:lnTo>
                  <a:lnTo>
                    <a:pt x="236347" y="77063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150886" y="874166"/>
              <a:ext cx="240029" cy="464820"/>
            </a:xfrm>
            <a:custGeom>
              <a:avLst/>
              <a:gdLst/>
              <a:ahLst/>
              <a:cxnLst/>
              <a:rect l="l" t="t" r="r" b="b"/>
              <a:pathLst>
                <a:path w="240030" h="464819">
                  <a:moveTo>
                    <a:pt x="3657" y="98145"/>
                  </a:moveTo>
                  <a:lnTo>
                    <a:pt x="673" y="96723"/>
                  </a:lnTo>
                  <a:lnTo>
                    <a:pt x="0" y="102895"/>
                  </a:lnTo>
                  <a:lnTo>
                    <a:pt x="3657" y="98145"/>
                  </a:lnTo>
                  <a:close/>
                </a:path>
                <a:path w="240030" h="464819">
                  <a:moveTo>
                    <a:pt x="5384" y="109550"/>
                  </a:moveTo>
                  <a:lnTo>
                    <a:pt x="673" y="106502"/>
                  </a:lnTo>
                  <a:lnTo>
                    <a:pt x="2501" y="112687"/>
                  </a:lnTo>
                  <a:lnTo>
                    <a:pt x="3175" y="113169"/>
                  </a:lnTo>
                  <a:lnTo>
                    <a:pt x="4622" y="109829"/>
                  </a:lnTo>
                  <a:lnTo>
                    <a:pt x="5384" y="109550"/>
                  </a:lnTo>
                  <a:close/>
                </a:path>
                <a:path w="240030" h="464819">
                  <a:moveTo>
                    <a:pt x="13169" y="85509"/>
                  </a:moveTo>
                  <a:lnTo>
                    <a:pt x="12585" y="85229"/>
                  </a:lnTo>
                  <a:lnTo>
                    <a:pt x="7594" y="87795"/>
                  </a:lnTo>
                  <a:lnTo>
                    <a:pt x="7594" y="88265"/>
                  </a:lnTo>
                  <a:lnTo>
                    <a:pt x="10185" y="89877"/>
                  </a:lnTo>
                  <a:lnTo>
                    <a:pt x="13169" y="85509"/>
                  </a:lnTo>
                  <a:close/>
                </a:path>
                <a:path w="240030" h="464819">
                  <a:moveTo>
                    <a:pt x="14808" y="126936"/>
                  </a:moveTo>
                  <a:lnTo>
                    <a:pt x="14224" y="126555"/>
                  </a:lnTo>
                  <a:lnTo>
                    <a:pt x="8458" y="125323"/>
                  </a:lnTo>
                  <a:lnTo>
                    <a:pt x="11633" y="131305"/>
                  </a:lnTo>
                  <a:lnTo>
                    <a:pt x="14135" y="128841"/>
                  </a:lnTo>
                  <a:lnTo>
                    <a:pt x="14516" y="128358"/>
                  </a:lnTo>
                  <a:lnTo>
                    <a:pt x="14808" y="126936"/>
                  </a:lnTo>
                  <a:close/>
                </a:path>
                <a:path w="240030" h="464819">
                  <a:moveTo>
                    <a:pt x="16052" y="93878"/>
                  </a:moveTo>
                  <a:lnTo>
                    <a:pt x="14033" y="88074"/>
                  </a:lnTo>
                  <a:lnTo>
                    <a:pt x="12115" y="91122"/>
                  </a:lnTo>
                  <a:lnTo>
                    <a:pt x="16052" y="93878"/>
                  </a:lnTo>
                  <a:close/>
                </a:path>
                <a:path w="240030" h="464819">
                  <a:moveTo>
                    <a:pt x="19037" y="123139"/>
                  </a:moveTo>
                  <a:lnTo>
                    <a:pt x="14998" y="123901"/>
                  </a:lnTo>
                  <a:lnTo>
                    <a:pt x="16243" y="125044"/>
                  </a:lnTo>
                  <a:lnTo>
                    <a:pt x="17208" y="125984"/>
                  </a:lnTo>
                  <a:lnTo>
                    <a:pt x="17208" y="127889"/>
                  </a:lnTo>
                  <a:lnTo>
                    <a:pt x="18643" y="127889"/>
                  </a:lnTo>
                  <a:lnTo>
                    <a:pt x="18364" y="125984"/>
                  </a:lnTo>
                  <a:lnTo>
                    <a:pt x="18173" y="124942"/>
                  </a:lnTo>
                  <a:lnTo>
                    <a:pt x="19037" y="123139"/>
                  </a:lnTo>
                  <a:close/>
                </a:path>
                <a:path w="240030" h="464819">
                  <a:moveTo>
                    <a:pt x="23736" y="118859"/>
                  </a:moveTo>
                  <a:lnTo>
                    <a:pt x="19697" y="117436"/>
                  </a:lnTo>
                  <a:lnTo>
                    <a:pt x="19697" y="119621"/>
                  </a:lnTo>
                  <a:lnTo>
                    <a:pt x="19900" y="119710"/>
                  </a:lnTo>
                  <a:lnTo>
                    <a:pt x="22021" y="119519"/>
                  </a:lnTo>
                  <a:lnTo>
                    <a:pt x="22390" y="119519"/>
                  </a:lnTo>
                  <a:lnTo>
                    <a:pt x="23736" y="119430"/>
                  </a:lnTo>
                  <a:lnTo>
                    <a:pt x="23736" y="118859"/>
                  </a:lnTo>
                  <a:close/>
                </a:path>
                <a:path w="240030" h="464819">
                  <a:moveTo>
                    <a:pt x="25082" y="124853"/>
                  </a:moveTo>
                  <a:lnTo>
                    <a:pt x="23837" y="123799"/>
                  </a:lnTo>
                  <a:lnTo>
                    <a:pt x="22593" y="123990"/>
                  </a:lnTo>
                  <a:lnTo>
                    <a:pt x="21818" y="124079"/>
                  </a:lnTo>
                  <a:lnTo>
                    <a:pt x="20574" y="124942"/>
                  </a:lnTo>
                  <a:lnTo>
                    <a:pt x="20866" y="125793"/>
                  </a:lnTo>
                  <a:lnTo>
                    <a:pt x="21145" y="127038"/>
                  </a:lnTo>
                  <a:lnTo>
                    <a:pt x="23736" y="127228"/>
                  </a:lnTo>
                  <a:lnTo>
                    <a:pt x="24320" y="126085"/>
                  </a:lnTo>
                  <a:lnTo>
                    <a:pt x="25082" y="124853"/>
                  </a:lnTo>
                  <a:close/>
                </a:path>
                <a:path w="240030" h="464819">
                  <a:moveTo>
                    <a:pt x="27774" y="110502"/>
                  </a:moveTo>
                  <a:lnTo>
                    <a:pt x="27584" y="109639"/>
                  </a:lnTo>
                  <a:lnTo>
                    <a:pt x="27393" y="106705"/>
                  </a:lnTo>
                  <a:lnTo>
                    <a:pt x="27012" y="106222"/>
                  </a:lnTo>
                  <a:lnTo>
                    <a:pt x="24993" y="105270"/>
                  </a:lnTo>
                  <a:lnTo>
                    <a:pt x="24892" y="105460"/>
                  </a:lnTo>
                  <a:lnTo>
                    <a:pt x="24231" y="108318"/>
                  </a:lnTo>
                  <a:lnTo>
                    <a:pt x="25857" y="108889"/>
                  </a:lnTo>
                  <a:lnTo>
                    <a:pt x="27774" y="110502"/>
                  </a:lnTo>
                  <a:close/>
                </a:path>
                <a:path w="240030" h="464819">
                  <a:moveTo>
                    <a:pt x="28930" y="122085"/>
                  </a:moveTo>
                  <a:lnTo>
                    <a:pt x="26047" y="122478"/>
                  </a:lnTo>
                  <a:lnTo>
                    <a:pt x="26924" y="123710"/>
                  </a:lnTo>
                  <a:lnTo>
                    <a:pt x="27203" y="124942"/>
                  </a:lnTo>
                  <a:lnTo>
                    <a:pt x="27101" y="126466"/>
                  </a:lnTo>
                  <a:lnTo>
                    <a:pt x="28930" y="126466"/>
                  </a:lnTo>
                  <a:lnTo>
                    <a:pt x="27686" y="124853"/>
                  </a:lnTo>
                  <a:lnTo>
                    <a:pt x="28549" y="123799"/>
                  </a:lnTo>
                  <a:lnTo>
                    <a:pt x="28930" y="122085"/>
                  </a:lnTo>
                  <a:close/>
                </a:path>
                <a:path w="240030" h="464819">
                  <a:moveTo>
                    <a:pt x="34226" y="95110"/>
                  </a:moveTo>
                  <a:lnTo>
                    <a:pt x="29032" y="96253"/>
                  </a:lnTo>
                  <a:lnTo>
                    <a:pt x="31242" y="99288"/>
                  </a:lnTo>
                  <a:lnTo>
                    <a:pt x="32004" y="98526"/>
                  </a:lnTo>
                  <a:lnTo>
                    <a:pt x="32677" y="98628"/>
                  </a:lnTo>
                  <a:lnTo>
                    <a:pt x="33642" y="98907"/>
                  </a:lnTo>
                  <a:lnTo>
                    <a:pt x="34226" y="95110"/>
                  </a:lnTo>
                  <a:close/>
                </a:path>
                <a:path w="240030" h="464819">
                  <a:moveTo>
                    <a:pt x="34505" y="93306"/>
                  </a:moveTo>
                  <a:lnTo>
                    <a:pt x="33743" y="90170"/>
                  </a:lnTo>
                  <a:lnTo>
                    <a:pt x="31724" y="90639"/>
                  </a:lnTo>
                  <a:lnTo>
                    <a:pt x="30086" y="91020"/>
                  </a:lnTo>
                  <a:lnTo>
                    <a:pt x="30480" y="94348"/>
                  </a:lnTo>
                  <a:lnTo>
                    <a:pt x="32677" y="93776"/>
                  </a:lnTo>
                  <a:lnTo>
                    <a:pt x="34505" y="93306"/>
                  </a:lnTo>
                  <a:close/>
                </a:path>
                <a:path w="240030" h="464819">
                  <a:moveTo>
                    <a:pt x="34696" y="86741"/>
                  </a:moveTo>
                  <a:lnTo>
                    <a:pt x="33159" y="85229"/>
                  </a:lnTo>
                  <a:lnTo>
                    <a:pt x="31623" y="83794"/>
                  </a:lnTo>
                  <a:lnTo>
                    <a:pt x="29222" y="86169"/>
                  </a:lnTo>
                  <a:lnTo>
                    <a:pt x="32296" y="89027"/>
                  </a:lnTo>
                  <a:lnTo>
                    <a:pt x="34696" y="86741"/>
                  </a:lnTo>
                  <a:close/>
                </a:path>
                <a:path w="240030" h="464819">
                  <a:moveTo>
                    <a:pt x="35280" y="126085"/>
                  </a:moveTo>
                  <a:lnTo>
                    <a:pt x="35090" y="122085"/>
                  </a:lnTo>
                  <a:lnTo>
                    <a:pt x="31724" y="123228"/>
                  </a:lnTo>
                  <a:lnTo>
                    <a:pt x="30086" y="123901"/>
                  </a:lnTo>
                  <a:lnTo>
                    <a:pt x="31051" y="126085"/>
                  </a:lnTo>
                  <a:lnTo>
                    <a:pt x="35280" y="126085"/>
                  </a:lnTo>
                  <a:close/>
                </a:path>
                <a:path w="240030" h="464819">
                  <a:moveTo>
                    <a:pt x="35280" y="116395"/>
                  </a:moveTo>
                  <a:lnTo>
                    <a:pt x="30848" y="116395"/>
                  </a:lnTo>
                  <a:lnTo>
                    <a:pt x="30480" y="118287"/>
                  </a:lnTo>
                  <a:lnTo>
                    <a:pt x="30276" y="119151"/>
                  </a:lnTo>
                  <a:lnTo>
                    <a:pt x="30759" y="118859"/>
                  </a:lnTo>
                  <a:lnTo>
                    <a:pt x="34798" y="118859"/>
                  </a:lnTo>
                  <a:lnTo>
                    <a:pt x="35280" y="116395"/>
                  </a:lnTo>
                  <a:close/>
                </a:path>
                <a:path w="240030" h="464819">
                  <a:moveTo>
                    <a:pt x="39509" y="122085"/>
                  </a:moveTo>
                  <a:lnTo>
                    <a:pt x="36144" y="122085"/>
                  </a:lnTo>
                  <a:lnTo>
                    <a:pt x="37198" y="123418"/>
                  </a:lnTo>
                  <a:lnTo>
                    <a:pt x="36906" y="124942"/>
                  </a:lnTo>
                  <a:lnTo>
                    <a:pt x="36906" y="126466"/>
                  </a:lnTo>
                  <a:lnTo>
                    <a:pt x="38735" y="126466"/>
                  </a:lnTo>
                  <a:lnTo>
                    <a:pt x="38061" y="124752"/>
                  </a:lnTo>
                  <a:lnTo>
                    <a:pt x="38735" y="123520"/>
                  </a:lnTo>
                  <a:lnTo>
                    <a:pt x="39509" y="122085"/>
                  </a:lnTo>
                  <a:close/>
                </a:path>
                <a:path w="240030" h="464819">
                  <a:moveTo>
                    <a:pt x="40182" y="107746"/>
                  </a:moveTo>
                  <a:lnTo>
                    <a:pt x="39890" y="105079"/>
                  </a:lnTo>
                  <a:lnTo>
                    <a:pt x="38061" y="106032"/>
                  </a:lnTo>
                  <a:lnTo>
                    <a:pt x="37680" y="109740"/>
                  </a:lnTo>
                  <a:lnTo>
                    <a:pt x="40182" y="107746"/>
                  </a:lnTo>
                  <a:close/>
                </a:path>
                <a:path w="240030" h="464819">
                  <a:moveTo>
                    <a:pt x="44310" y="446963"/>
                  </a:moveTo>
                  <a:lnTo>
                    <a:pt x="43256" y="446786"/>
                  </a:lnTo>
                  <a:lnTo>
                    <a:pt x="43637" y="447154"/>
                  </a:lnTo>
                  <a:lnTo>
                    <a:pt x="43446" y="447725"/>
                  </a:lnTo>
                  <a:lnTo>
                    <a:pt x="43065" y="448767"/>
                  </a:lnTo>
                  <a:lnTo>
                    <a:pt x="42862" y="449910"/>
                  </a:lnTo>
                  <a:lnTo>
                    <a:pt x="42100" y="450761"/>
                  </a:lnTo>
                  <a:lnTo>
                    <a:pt x="44119" y="451713"/>
                  </a:lnTo>
                  <a:lnTo>
                    <a:pt x="44310" y="446963"/>
                  </a:lnTo>
                  <a:close/>
                </a:path>
                <a:path w="240030" h="464819">
                  <a:moveTo>
                    <a:pt x="45364" y="116674"/>
                  </a:moveTo>
                  <a:lnTo>
                    <a:pt x="41338" y="118859"/>
                  </a:lnTo>
                  <a:lnTo>
                    <a:pt x="44983" y="119049"/>
                  </a:lnTo>
                  <a:lnTo>
                    <a:pt x="45364" y="116674"/>
                  </a:lnTo>
                  <a:close/>
                </a:path>
                <a:path w="240030" h="464819">
                  <a:moveTo>
                    <a:pt x="45948" y="123901"/>
                  </a:moveTo>
                  <a:lnTo>
                    <a:pt x="41529" y="122377"/>
                  </a:lnTo>
                  <a:lnTo>
                    <a:pt x="41046" y="124472"/>
                  </a:lnTo>
                  <a:lnTo>
                    <a:pt x="40563" y="126276"/>
                  </a:lnTo>
                  <a:lnTo>
                    <a:pt x="44030" y="126936"/>
                  </a:lnTo>
                  <a:lnTo>
                    <a:pt x="44602" y="125984"/>
                  </a:lnTo>
                  <a:lnTo>
                    <a:pt x="45948" y="123901"/>
                  </a:lnTo>
                  <a:close/>
                </a:path>
                <a:path w="240030" h="464819">
                  <a:moveTo>
                    <a:pt x="50406" y="123228"/>
                  </a:moveTo>
                  <a:lnTo>
                    <a:pt x="46431" y="122478"/>
                  </a:lnTo>
                  <a:lnTo>
                    <a:pt x="47104" y="124079"/>
                  </a:lnTo>
                  <a:lnTo>
                    <a:pt x="47485" y="125323"/>
                  </a:lnTo>
                  <a:lnTo>
                    <a:pt x="46812" y="127127"/>
                  </a:lnTo>
                  <a:lnTo>
                    <a:pt x="48247" y="127508"/>
                  </a:lnTo>
                  <a:lnTo>
                    <a:pt x="48247" y="125895"/>
                  </a:lnTo>
                  <a:lnTo>
                    <a:pt x="48539" y="125044"/>
                  </a:lnTo>
                  <a:lnTo>
                    <a:pt x="48933" y="123990"/>
                  </a:lnTo>
                  <a:lnTo>
                    <a:pt x="49987" y="123901"/>
                  </a:lnTo>
                  <a:lnTo>
                    <a:pt x="50406" y="123228"/>
                  </a:lnTo>
                  <a:close/>
                </a:path>
                <a:path w="240030" h="464819">
                  <a:moveTo>
                    <a:pt x="52387" y="89877"/>
                  </a:moveTo>
                  <a:lnTo>
                    <a:pt x="49034" y="89877"/>
                  </a:lnTo>
                  <a:lnTo>
                    <a:pt x="48348" y="92443"/>
                  </a:lnTo>
                  <a:lnTo>
                    <a:pt x="52387" y="89877"/>
                  </a:lnTo>
                  <a:close/>
                </a:path>
                <a:path w="240030" h="464819">
                  <a:moveTo>
                    <a:pt x="52578" y="89598"/>
                  </a:moveTo>
                  <a:lnTo>
                    <a:pt x="49796" y="87033"/>
                  </a:lnTo>
                  <a:lnTo>
                    <a:pt x="49110" y="89598"/>
                  </a:lnTo>
                  <a:lnTo>
                    <a:pt x="52578" y="89598"/>
                  </a:lnTo>
                  <a:close/>
                </a:path>
                <a:path w="240030" h="464819">
                  <a:moveTo>
                    <a:pt x="54698" y="128358"/>
                  </a:moveTo>
                  <a:lnTo>
                    <a:pt x="54114" y="126085"/>
                  </a:lnTo>
                  <a:lnTo>
                    <a:pt x="52197" y="125323"/>
                  </a:lnTo>
                  <a:lnTo>
                    <a:pt x="50165" y="125323"/>
                  </a:lnTo>
                  <a:lnTo>
                    <a:pt x="51041" y="127889"/>
                  </a:lnTo>
                  <a:lnTo>
                    <a:pt x="52768" y="129120"/>
                  </a:lnTo>
                  <a:lnTo>
                    <a:pt x="54698" y="128358"/>
                  </a:lnTo>
                  <a:close/>
                </a:path>
                <a:path w="240030" h="464819">
                  <a:moveTo>
                    <a:pt x="56045" y="462267"/>
                  </a:moveTo>
                  <a:lnTo>
                    <a:pt x="54889" y="462368"/>
                  </a:lnTo>
                  <a:lnTo>
                    <a:pt x="52768" y="461695"/>
                  </a:lnTo>
                  <a:lnTo>
                    <a:pt x="52768" y="463308"/>
                  </a:lnTo>
                  <a:lnTo>
                    <a:pt x="54114" y="463969"/>
                  </a:lnTo>
                  <a:lnTo>
                    <a:pt x="55270" y="463600"/>
                  </a:lnTo>
                  <a:lnTo>
                    <a:pt x="56045" y="462267"/>
                  </a:lnTo>
                  <a:close/>
                </a:path>
                <a:path w="240030" h="464819">
                  <a:moveTo>
                    <a:pt x="56045" y="86563"/>
                  </a:moveTo>
                  <a:lnTo>
                    <a:pt x="51231" y="84747"/>
                  </a:lnTo>
                  <a:lnTo>
                    <a:pt x="52857" y="86360"/>
                  </a:lnTo>
                  <a:lnTo>
                    <a:pt x="54114" y="89877"/>
                  </a:lnTo>
                  <a:lnTo>
                    <a:pt x="56045" y="86563"/>
                  </a:lnTo>
                  <a:close/>
                </a:path>
                <a:path w="240030" h="464819">
                  <a:moveTo>
                    <a:pt x="56997" y="121043"/>
                  </a:moveTo>
                  <a:lnTo>
                    <a:pt x="56705" y="120383"/>
                  </a:lnTo>
                  <a:lnTo>
                    <a:pt x="55841" y="119519"/>
                  </a:lnTo>
                  <a:lnTo>
                    <a:pt x="53822" y="120954"/>
                  </a:lnTo>
                  <a:lnTo>
                    <a:pt x="55841" y="121615"/>
                  </a:lnTo>
                  <a:lnTo>
                    <a:pt x="56997" y="121043"/>
                  </a:lnTo>
                  <a:close/>
                </a:path>
                <a:path w="240030" h="464819">
                  <a:moveTo>
                    <a:pt x="64008" y="104800"/>
                  </a:moveTo>
                  <a:lnTo>
                    <a:pt x="63817" y="104521"/>
                  </a:lnTo>
                  <a:lnTo>
                    <a:pt x="59690" y="107365"/>
                  </a:lnTo>
                  <a:lnTo>
                    <a:pt x="59690" y="107835"/>
                  </a:lnTo>
                  <a:lnTo>
                    <a:pt x="62382" y="111264"/>
                  </a:lnTo>
                  <a:lnTo>
                    <a:pt x="63055" y="109080"/>
                  </a:lnTo>
                  <a:lnTo>
                    <a:pt x="64008" y="106984"/>
                  </a:lnTo>
                  <a:lnTo>
                    <a:pt x="64008" y="104800"/>
                  </a:lnTo>
                  <a:close/>
                </a:path>
                <a:path w="240030" h="464819">
                  <a:moveTo>
                    <a:pt x="64503" y="99860"/>
                  </a:moveTo>
                  <a:lnTo>
                    <a:pt x="63627" y="94919"/>
                  </a:lnTo>
                  <a:lnTo>
                    <a:pt x="63055" y="94919"/>
                  </a:lnTo>
                  <a:lnTo>
                    <a:pt x="62661" y="95478"/>
                  </a:lnTo>
                  <a:lnTo>
                    <a:pt x="61036" y="95961"/>
                  </a:lnTo>
                  <a:lnTo>
                    <a:pt x="61125" y="96812"/>
                  </a:lnTo>
                  <a:lnTo>
                    <a:pt x="64312" y="100622"/>
                  </a:lnTo>
                  <a:lnTo>
                    <a:pt x="64503" y="99860"/>
                  </a:lnTo>
                  <a:close/>
                </a:path>
                <a:path w="240030" h="464819">
                  <a:moveTo>
                    <a:pt x="70256" y="42659"/>
                  </a:moveTo>
                  <a:lnTo>
                    <a:pt x="67475" y="39890"/>
                  </a:lnTo>
                  <a:lnTo>
                    <a:pt x="66903" y="39890"/>
                  </a:lnTo>
                  <a:lnTo>
                    <a:pt x="66128" y="45783"/>
                  </a:lnTo>
                  <a:lnTo>
                    <a:pt x="66217" y="46748"/>
                  </a:lnTo>
                  <a:lnTo>
                    <a:pt x="70256" y="42659"/>
                  </a:lnTo>
                  <a:close/>
                </a:path>
                <a:path w="240030" h="464819">
                  <a:moveTo>
                    <a:pt x="80162" y="75247"/>
                  </a:moveTo>
                  <a:lnTo>
                    <a:pt x="74104" y="70307"/>
                  </a:lnTo>
                  <a:lnTo>
                    <a:pt x="73240" y="70878"/>
                  </a:lnTo>
                  <a:lnTo>
                    <a:pt x="73812" y="71348"/>
                  </a:lnTo>
                  <a:lnTo>
                    <a:pt x="74206" y="72021"/>
                  </a:lnTo>
                  <a:lnTo>
                    <a:pt x="75260" y="73914"/>
                  </a:lnTo>
                  <a:lnTo>
                    <a:pt x="77089" y="75438"/>
                  </a:lnTo>
                  <a:lnTo>
                    <a:pt x="77952" y="77520"/>
                  </a:lnTo>
                  <a:lnTo>
                    <a:pt x="80162" y="75247"/>
                  </a:lnTo>
                  <a:close/>
                </a:path>
                <a:path w="240030" h="464819">
                  <a:moveTo>
                    <a:pt x="87858" y="96342"/>
                  </a:moveTo>
                  <a:lnTo>
                    <a:pt x="86220" y="96151"/>
                  </a:lnTo>
                  <a:lnTo>
                    <a:pt x="84289" y="96621"/>
                  </a:lnTo>
                  <a:lnTo>
                    <a:pt x="83426" y="98145"/>
                  </a:lnTo>
                  <a:lnTo>
                    <a:pt x="87858" y="96342"/>
                  </a:lnTo>
                  <a:close/>
                </a:path>
                <a:path w="240030" h="464819">
                  <a:moveTo>
                    <a:pt x="90258" y="21374"/>
                  </a:moveTo>
                  <a:lnTo>
                    <a:pt x="90068" y="20701"/>
                  </a:lnTo>
                  <a:lnTo>
                    <a:pt x="89674" y="20510"/>
                  </a:lnTo>
                  <a:lnTo>
                    <a:pt x="84772" y="22326"/>
                  </a:lnTo>
                  <a:lnTo>
                    <a:pt x="84099" y="22707"/>
                  </a:lnTo>
                  <a:lnTo>
                    <a:pt x="83820" y="22898"/>
                  </a:lnTo>
                  <a:lnTo>
                    <a:pt x="82372" y="23075"/>
                  </a:lnTo>
                  <a:lnTo>
                    <a:pt x="82664" y="23749"/>
                  </a:lnTo>
                  <a:lnTo>
                    <a:pt x="85356" y="26123"/>
                  </a:lnTo>
                  <a:lnTo>
                    <a:pt x="85636" y="26022"/>
                  </a:lnTo>
                  <a:lnTo>
                    <a:pt x="88811" y="22517"/>
                  </a:lnTo>
                  <a:lnTo>
                    <a:pt x="89293" y="21932"/>
                  </a:lnTo>
                  <a:lnTo>
                    <a:pt x="89674" y="21564"/>
                  </a:lnTo>
                  <a:lnTo>
                    <a:pt x="90258" y="21374"/>
                  </a:lnTo>
                  <a:close/>
                </a:path>
                <a:path w="240030" h="464819">
                  <a:moveTo>
                    <a:pt x="96316" y="78574"/>
                  </a:moveTo>
                  <a:lnTo>
                    <a:pt x="95338" y="76771"/>
                  </a:lnTo>
                  <a:lnTo>
                    <a:pt x="93332" y="78955"/>
                  </a:lnTo>
                  <a:lnTo>
                    <a:pt x="96316" y="78574"/>
                  </a:lnTo>
                  <a:close/>
                </a:path>
                <a:path w="240030" h="464819">
                  <a:moveTo>
                    <a:pt x="97078" y="91313"/>
                  </a:moveTo>
                  <a:lnTo>
                    <a:pt x="96685" y="89687"/>
                  </a:lnTo>
                  <a:lnTo>
                    <a:pt x="95923" y="88646"/>
                  </a:lnTo>
                  <a:lnTo>
                    <a:pt x="96621" y="87058"/>
                  </a:lnTo>
                  <a:lnTo>
                    <a:pt x="93421" y="87884"/>
                  </a:lnTo>
                  <a:lnTo>
                    <a:pt x="94475" y="88938"/>
                  </a:lnTo>
                  <a:lnTo>
                    <a:pt x="94195" y="90347"/>
                  </a:lnTo>
                  <a:lnTo>
                    <a:pt x="94195" y="91681"/>
                  </a:lnTo>
                  <a:lnTo>
                    <a:pt x="97078" y="91313"/>
                  </a:lnTo>
                  <a:close/>
                </a:path>
                <a:path w="240030" h="464819">
                  <a:moveTo>
                    <a:pt x="113512" y="89877"/>
                  </a:moveTo>
                  <a:lnTo>
                    <a:pt x="112839" y="88544"/>
                  </a:lnTo>
                  <a:lnTo>
                    <a:pt x="112356" y="87223"/>
                  </a:lnTo>
                  <a:lnTo>
                    <a:pt x="113131" y="85890"/>
                  </a:lnTo>
                  <a:lnTo>
                    <a:pt x="108699" y="85890"/>
                  </a:lnTo>
                  <a:lnTo>
                    <a:pt x="108902" y="87312"/>
                  </a:lnTo>
                  <a:lnTo>
                    <a:pt x="109474" y="88544"/>
                  </a:lnTo>
                  <a:lnTo>
                    <a:pt x="108699" y="89877"/>
                  </a:lnTo>
                  <a:lnTo>
                    <a:pt x="113512" y="89877"/>
                  </a:lnTo>
                  <a:close/>
                </a:path>
                <a:path w="240030" h="464819">
                  <a:moveTo>
                    <a:pt x="114947" y="368"/>
                  </a:moveTo>
                  <a:lnTo>
                    <a:pt x="113728" y="368"/>
                  </a:lnTo>
                  <a:lnTo>
                    <a:pt x="111112" y="3225"/>
                  </a:lnTo>
                  <a:lnTo>
                    <a:pt x="114947" y="3225"/>
                  </a:lnTo>
                  <a:lnTo>
                    <a:pt x="114947" y="368"/>
                  </a:lnTo>
                  <a:close/>
                </a:path>
                <a:path w="240030" h="464819">
                  <a:moveTo>
                    <a:pt x="122453" y="40474"/>
                  </a:moveTo>
                  <a:lnTo>
                    <a:pt x="114566" y="41325"/>
                  </a:lnTo>
                  <a:lnTo>
                    <a:pt x="116979" y="45694"/>
                  </a:lnTo>
                  <a:lnTo>
                    <a:pt x="119570" y="43891"/>
                  </a:lnTo>
                  <a:lnTo>
                    <a:pt x="121589" y="45313"/>
                  </a:lnTo>
                  <a:lnTo>
                    <a:pt x="122453" y="40474"/>
                  </a:lnTo>
                  <a:close/>
                </a:path>
                <a:path w="240030" h="464819">
                  <a:moveTo>
                    <a:pt x="126580" y="3035"/>
                  </a:moveTo>
                  <a:lnTo>
                    <a:pt x="123990" y="0"/>
                  </a:lnTo>
                  <a:lnTo>
                    <a:pt x="123024" y="368"/>
                  </a:lnTo>
                  <a:lnTo>
                    <a:pt x="123024" y="2844"/>
                  </a:lnTo>
                  <a:lnTo>
                    <a:pt x="126301" y="3225"/>
                  </a:lnTo>
                  <a:lnTo>
                    <a:pt x="126580" y="3035"/>
                  </a:lnTo>
                  <a:close/>
                </a:path>
                <a:path w="240030" h="464819">
                  <a:moveTo>
                    <a:pt x="144653" y="78955"/>
                  </a:moveTo>
                  <a:lnTo>
                    <a:pt x="143014" y="76771"/>
                  </a:lnTo>
                  <a:lnTo>
                    <a:pt x="141668" y="78473"/>
                  </a:lnTo>
                  <a:lnTo>
                    <a:pt x="144653" y="78955"/>
                  </a:lnTo>
                  <a:close/>
                </a:path>
                <a:path w="240030" h="464819">
                  <a:moveTo>
                    <a:pt x="145415" y="87693"/>
                  </a:moveTo>
                  <a:lnTo>
                    <a:pt x="142151" y="87312"/>
                  </a:lnTo>
                  <a:lnTo>
                    <a:pt x="142735" y="88836"/>
                  </a:lnTo>
                  <a:lnTo>
                    <a:pt x="142062" y="89979"/>
                  </a:lnTo>
                  <a:lnTo>
                    <a:pt x="141389" y="91313"/>
                  </a:lnTo>
                  <a:lnTo>
                    <a:pt x="144653" y="91681"/>
                  </a:lnTo>
                  <a:lnTo>
                    <a:pt x="144653" y="90258"/>
                  </a:lnTo>
                  <a:lnTo>
                    <a:pt x="144551" y="88938"/>
                  </a:lnTo>
                  <a:lnTo>
                    <a:pt x="145415" y="87693"/>
                  </a:lnTo>
                  <a:close/>
                </a:path>
                <a:path w="240030" h="464819">
                  <a:moveTo>
                    <a:pt x="154647" y="97383"/>
                  </a:moveTo>
                  <a:lnTo>
                    <a:pt x="152920" y="96913"/>
                  </a:lnTo>
                  <a:lnTo>
                    <a:pt x="151765" y="95961"/>
                  </a:lnTo>
                  <a:lnTo>
                    <a:pt x="149847" y="96342"/>
                  </a:lnTo>
                  <a:lnTo>
                    <a:pt x="154076" y="98145"/>
                  </a:lnTo>
                  <a:lnTo>
                    <a:pt x="154559" y="97485"/>
                  </a:lnTo>
                  <a:close/>
                </a:path>
                <a:path w="240030" h="464819">
                  <a:moveTo>
                    <a:pt x="155219" y="23177"/>
                  </a:moveTo>
                  <a:lnTo>
                    <a:pt x="147916" y="20612"/>
                  </a:lnTo>
                  <a:lnTo>
                    <a:pt x="148971" y="22796"/>
                  </a:lnTo>
                  <a:lnTo>
                    <a:pt x="151282" y="23939"/>
                  </a:lnTo>
                  <a:lnTo>
                    <a:pt x="152527" y="26022"/>
                  </a:lnTo>
                  <a:lnTo>
                    <a:pt x="153009" y="26212"/>
                  </a:lnTo>
                  <a:lnTo>
                    <a:pt x="155219" y="23177"/>
                  </a:lnTo>
                  <a:close/>
                </a:path>
                <a:path w="240030" h="464819">
                  <a:moveTo>
                    <a:pt x="165023" y="70878"/>
                  </a:moveTo>
                  <a:lnTo>
                    <a:pt x="164452" y="70307"/>
                  </a:lnTo>
                  <a:lnTo>
                    <a:pt x="163779" y="69646"/>
                  </a:lnTo>
                  <a:lnTo>
                    <a:pt x="158877" y="74955"/>
                  </a:lnTo>
                  <a:lnTo>
                    <a:pt x="157822" y="74955"/>
                  </a:lnTo>
                  <a:lnTo>
                    <a:pt x="159829" y="77520"/>
                  </a:lnTo>
                  <a:lnTo>
                    <a:pt x="160515" y="76669"/>
                  </a:lnTo>
                  <a:lnTo>
                    <a:pt x="165023" y="70878"/>
                  </a:lnTo>
                  <a:close/>
                </a:path>
                <a:path w="240030" h="464819">
                  <a:moveTo>
                    <a:pt x="171958" y="44462"/>
                  </a:moveTo>
                  <a:lnTo>
                    <a:pt x="171183" y="42176"/>
                  </a:lnTo>
                  <a:lnTo>
                    <a:pt x="170980" y="39890"/>
                  </a:lnTo>
                  <a:lnTo>
                    <a:pt x="170510" y="39331"/>
                  </a:lnTo>
                  <a:lnTo>
                    <a:pt x="167716" y="42557"/>
                  </a:lnTo>
                  <a:lnTo>
                    <a:pt x="171754" y="46748"/>
                  </a:lnTo>
                  <a:lnTo>
                    <a:pt x="171958" y="44462"/>
                  </a:lnTo>
                  <a:close/>
                </a:path>
                <a:path w="240030" h="464819">
                  <a:moveTo>
                    <a:pt x="178676" y="96913"/>
                  </a:moveTo>
                  <a:lnTo>
                    <a:pt x="176657" y="94919"/>
                  </a:lnTo>
                  <a:lnTo>
                    <a:pt x="175882" y="94818"/>
                  </a:lnTo>
                  <a:lnTo>
                    <a:pt x="176276" y="95008"/>
                  </a:lnTo>
                  <a:lnTo>
                    <a:pt x="176085" y="95389"/>
                  </a:lnTo>
                  <a:lnTo>
                    <a:pt x="175691" y="96532"/>
                  </a:lnTo>
                  <a:lnTo>
                    <a:pt x="175412" y="98526"/>
                  </a:lnTo>
                  <a:lnTo>
                    <a:pt x="175412" y="100241"/>
                  </a:lnTo>
                  <a:lnTo>
                    <a:pt x="175221" y="100812"/>
                  </a:lnTo>
                  <a:lnTo>
                    <a:pt x="175793" y="100711"/>
                  </a:lnTo>
                  <a:lnTo>
                    <a:pt x="178676" y="96913"/>
                  </a:lnTo>
                  <a:close/>
                </a:path>
                <a:path w="240030" h="464819">
                  <a:moveTo>
                    <a:pt x="180124" y="107746"/>
                  </a:moveTo>
                  <a:lnTo>
                    <a:pt x="175412" y="104330"/>
                  </a:lnTo>
                  <a:lnTo>
                    <a:pt x="177228" y="111264"/>
                  </a:lnTo>
                  <a:lnTo>
                    <a:pt x="180124" y="107746"/>
                  </a:lnTo>
                  <a:close/>
                </a:path>
                <a:path w="240030" h="464819">
                  <a:moveTo>
                    <a:pt x="185686" y="120853"/>
                  </a:moveTo>
                  <a:lnTo>
                    <a:pt x="184061" y="119621"/>
                  </a:lnTo>
                  <a:lnTo>
                    <a:pt x="183197" y="120472"/>
                  </a:lnTo>
                  <a:lnTo>
                    <a:pt x="183476" y="121704"/>
                  </a:lnTo>
                  <a:lnTo>
                    <a:pt x="185686" y="120853"/>
                  </a:lnTo>
                  <a:close/>
                </a:path>
                <a:path w="240030" h="464819">
                  <a:moveTo>
                    <a:pt x="188188" y="84747"/>
                  </a:moveTo>
                  <a:lnTo>
                    <a:pt x="187426" y="84937"/>
                  </a:lnTo>
                  <a:lnTo>
                    <a:pt x="183095" y="86372"/>
                  </a:lnTo>
                  <a:lnTo>
                    <a:pt x="183769" y="87312"/>
                  </a:lnTo>
                  <a:lnTo>
                    <a:pt x="185407" y="88353"/>
                  </a:lnTo>
                  <a:lnTo>
                    <a:pt x="188188" y="84747"/>
                  </a:lnTo>
                  <a:close/>
                </a:path>
                <a:path w="240030" h="464819">
                  <a:moveTo>
                    <a:pt x="188582" y="463969"/>
                  </a:moveTo>
                  <a:lnTo>
                    <a:pt x="187807" y="462368"/>
                  </a:lnTo>
                  <a:lnTo>
                    <a:pt x="187134" y="461886"/>
                  </a:lnTo>
                  <a:lnTo>
                    <a:pt x="185318" y="462165"/>
                  </a:lnTo>
                  <a:lnTo>
                    <a:pt x="185496" y="463600"/>
                  </a:lnTo>
                  <a:lnTo>
                    <a:pt x="187134" y="464642"/>
                  </a:lnTo>
                  <a:lnTo>
                    <a:pt x="188582" y="463969"/>
                  </a:lnTo>
                  <a:close/>
                </a:path>
                <a:path w="240030" h="464819">
                  <a:moveTo>
                    <a:pt x="191554" y="92354"/>
                  </a:moveTo>
                  <a:lnTo>
                    <a:pt x="189534" y="86931"/>
                  </a:lnTo>
                  <a:lnTo>
                    <a:pt x="187515" y="89687"/>
                  </a:lnTo>
                  <a:lnTo>
                    <a:pt x="191554" y="92354"/>
                  </a:lnTo>
                  <a:close/>
                </a:path>
                <a:path w="240030" h="464819">
                  <a:moveTo>
                    <a:pt x="193001" y="122859"/>
                  </a:moveTo>
                  <a:lnTo>
                    <a:pt x="189344" y="123228"/>
                  </a:lnTo>
                  <a:lnTo>
                    <a:pt x="190792" y="124472"/>
                  </a:lnTo>
                  <a:lnTo>
                    <a:pt x="191008" y="124739"/>
                  </a:lnTo>
                  <a:lnTo>
                    <a:pt x="186080" y="125895"/>
                  </a:lnTo>
                  <a:lnTo>
                    <a:pt x="185407" y="126466"/>
                  </a:lnTo>
                  <a:lnTo>
                    <a:pt x="185115" y="127609"/>
                  </a:lnTo>
                  <a:lnTo>
                    <a:pt x="185788" y="128168"/>
                  </a:lnTo>
                  <a:lnTo>
                    <a:pt x="187896" y="130263"/>
                  </a:lnTo>
                  <a:lnTo>
                    <a:pt x="191350" y="125145"/>
                  </a:lnTo>
                  <a:lnTo>
                    <a:pt x="191744" y="125603"/>
                  </a:lnTo>
                  <a:lnTo>
                    <a:pt x="191554" y="127609"/>
                  </a:lnTo>
                  <a:lnTo>
                    <a:pt x="193001" y="127228"/>
                  </a:lnTo>
                  <a:lnTo>
                    <a:pt x="191935" y="125514"/>
                  </a:lnTo>
                  <a:lnTo>
                    <a:pt x="192519" y="124561"/>
                  </a:lnTo>
                  <a:lnTo>
                    <a:pt x="193001" y="122859"/>
                  </a:lnTo>
                  <a:close/>
                </a:path>
                <a:path w="240030" h="464819">
                  <a:moveTo>
                    <a:pt x="198094" y="118478"/>
                  </a:moveTo>
                  <a:lnTo>
                    <a:pt x="196748" y="118579"/>
                  </a:lnTo>
                  <a:lnTo>
                    <a:pt x="195973" y="117627"/>
                  </a:lnTo>
                  <a:lnTo>
                    <a:pt x="193573" y="116205"/>
                  </a:lnTo>
                  <a:lnTo>
                    <a:pt x="194056" y="118960"/>
                  </a:lnTo>
                  <a:lnTo>
                    <a:pt x="195021" y="119151"/>
                  </a:lnTo>
                  <a:lnTo>
                    <a:pt x="198094" y="118478"/>
                  </a:lnTo>
                  <a:close/>
                </a:path>
                <a:path w="240030" h="464819">
                  <a:moveTo>
                    <a:pt x="199440" y="127698"/>
                  </a:moveTo>
                  <a:lnTo>
                    <a:pt x="198475" y="123901"/>
                  </a:lnTo>
                  <a:lnTo>
                    <a:pt x="197231" y="123329"/>
                  </a:lnTo>
                  <a:lnTo>
                    <a:pt x="196075" y="123228"/>
                  </a:lnTo>
                  <a:lnTo>
                    <a:pt x="195199" y="124371"/>
                  </a:lnTo>
                  <a:lnTo>
                    <a:pt x="193675" y="126644"/>
                  </a:lnTo>
                  <a:lnTo>
                    <a:pt x="199440" y="127698"/>
                  </a:lnTo>
                  <a:close/>
                </a:path>
                <a:path w="240030" h="464819">
                  <a:moveTo>
                    <a:pt x="201841" y="105079"/>
                  </a:moveTo>
                  <a:lnTo>
                    <a:pt x="199923" y="104990"/>
                  </a:lnTo>
                  <a:lnTo>
                    <a:pt x="198958" y="107454"/>
                  </a:lnTo>
                  <a:lnTo>
                    <a:pt x="199732" y="108127"/>
                  </a:lnTo>
                  <a:lnTo>
                    <a:pt x="201739" y="109359"/>
                  </a:lnTo>
                  <a:lnTo>
                    <a:pt x="201447" y="107937"/>
                  </a:lnTo>
                  <a:lnTo>
                    <a:pt x="201841" y="105079"/>
                  </a:lnTo>
                  <a:close/>
                </a:path>
                <a:path w="240030" h="464819">
                  <a:moveTo>
                    <a:pt x="203288" y="122085"/>
                  </a:moveTo>
                  <a:lnTo>
                    <a:pt x="200304" y="122085"/>
                  </a:lnTo>
                  <a:lnTo>
                    <a:pt x="200875" y="123609"/>
                  </a:lnTo>
                  <a:lnTo>
                    <a:pt x="201256" y="124853"/>
                  </a:lnTo>
                  <a:lnTo>
                    <a:pt x="201079" y="126466"/>
                  </a:lnTo>
                  <a:lnTo>
                    <a:pt x="202895" y="126466"/>
                  </a:lnTo>
                  <a:lnTo>
                    <a:pt x="202323" y="124752"/>
                  </a:lnTo>
                  <a:lnTo>
                    <a:pt x="202806" y="123710"/>
                  </a:lnTo>
                  <a:lnTo>
                    <a:pt x="203288" y="122085"/>
                  </a:lnTo>
                  <a:close/>
                </a:path>
                <a:path w="240030" h="464819">
                  <a:moveTo>
                    <a:pt x="209334" y="97383"/>
                  </a:moveTo>
                  <a:lnTo>
                    <a:pt x="208089" y="96723"/>
                  </a:lnTo>
                  <a:lnTo>
                    <a:pt x="206641" y="95872"/>
                  </a:lnTo>
                  <a:lnTo>
                    <a:pt x="205105" y="98145"/>
                  </a:lnTo>
                  <a:lnTo>
                    <a:pt x="206159" y="98717"/>
                  </a:lnTo>
                  <a:lnTo>
                    <a:pt x="208762" y="99288"/>
                  </a:lnTo>
                  <a:lnTo>
                    <a:pt x="209042" y="98056"/>
                  </a:lnTo>
                  <a:lnTo>
                    <a:pt x="209334" y="97383"/>
                  </a:lnTo>
                  <a:close/>
                </a:path>
                <a:path w="240030" h="464819">
                  <a:moveTo>
                    <a:pt x="209626" y="126085"/>
                  </a:moveTo>
                  <a:lnTo>
                    <a:pt x="209435" y="122085"/>
                  </a:lnTo>
                  <a:lnTo>
                    <a:pt x="206070" y="123228"/>
                  </a:lnTo>
                  <a:lnTo>
                    <a:pt x="204431" y="123901"/>
                  </a:lnTo>
                  <a:lnTo>
                    <a:pt x="205397" y="126085"/>
                  </a:lnTo>
                  <a:lnTo>
                    <a:pt x="209626" y="126085"/>
                  </a:lnTo>
                  <a:close/>
                </a:path>
                <a:path w="240030" h="464819">
                  <a:moveTo>
                    <a:pt x="209626" y="116395"/>
                  </a:moveTo>
                  <a:lnTo>
                    <a:pt x="205206" y="116395"/>
                  </a:lnTo>
                  <a:lnTo>
                    <a:pt x="204825" y="118287"/>
                  </a:lnTo>
                  <a:lnTo>
                    <a:pt x="204635" y="119151"/>
                  </a:lnTo>
                  <a:lnTo>
                    <a:pt x="205105" y="118859"/>
                  </a:lnTo>
                  <a:lnTo>
                    <a:pt x="209143" y="118859"/>
                  </a:lnTo>
                  <a:lnTo>
                    <a:pt x="209626" y="116395"/>
                  </a:lnTo>
                  <a:close/>
                </a:path>
                <a:path w="240030" h="464819">
                  <a:moveTo>
                    <a:pt x="209905" y="93306"/>
                  </a:moveTo>
                  <a:lnTo>
                    <a:pt x="209143" y="90170"/>
                  </a:lnTo>
                  <a:lnTo>
                    <a:pt x="207124" y="90639"/>
                  </a:lnTo>
                  <a:lnTo>
                    <a:pt x="205498" y="91020"/>
                  </a:lnTo>
                  <a:lnTo>
                    <a:pt x="205879" y="94348"/>
                  </a:lnTo>
                  <a:lnTo>
                    <a:pt x="208089" y="93776"/>
                  </a:lnTo>
                  <a:lnTo>
                    <a:pt x="209905" y="93306"/>
                  </a:lnTo>
                  <a:close/>
                </a:path>
                <a:path w="240030" h="464819">
                  <a:moveTo>
                    <a:pt x="210108" y="84467"/>
                  </a:moveTo>
                  <a:lnTo>
                    <a:pt x="207505" y="84848"/>
                  </a:lnTo>
                  <a:lnTo>
                    <a:pt x="206070" y="85039"/>
                  </a:lnTo>
                  <a:lnTo>
                    <a:pt x="205498" y="86842"/>
                  </a:lnTo>
                  <a:lnTo>
                    <a:pt x="206743" y="87693"/>
                  </a:lnTo>
                  <a:lnTo>
                    <a:pt x="209245" y="89496"/>
                  </a:lnTo>
                  <a:lnTo>
                    <a:pt x="210108" y="84467"/>
                  </a:lnTo>
                  <a:close/>
                </a:path>
                <a:path w="240030" h="464819">
                  <a:moveTo>
                    <a:pt x="213855" y="122478"/>
                  </a:moveTo>
                  <a:lnTo>
                    <a:pt x="210591" y="122085"/>
                  </a:lnTo>
                  <a:lnTo>
                    <a:pt x="211455" y="123418"/>
                  </a:lnTo>
                  <a:lnTo>
                    <a:pt x="211645" y="125044"/>
                  </a:lnTo>
                  <a:lnTo>
                    <a:pt x="210972" y="126466"/>
                  </a:lnTo>
                  <a:lnTo>
                    <a:pt x="212801" y="126466"/>
                  </a:lnTo>
                  <a:lnTo>
                    <a:pt x="212598" y="124853"/>
                  </a:lnTo>
                  <a:lnTo>
                    <a:pt x="212801" y="123710"/>
                  </a:lnTo>
                  <a:lnTo>
                    <a:pt x="213855" y="122478"/>
                  </a:lnTo>
                  <a:close/>
                </a:path>
                <a:path w="240030" h="464819">
                  <a:moveTo>
                    <a:pt x="215582" y="108407"/>
                  </a:moveTo>
                  <a:lnTo>
                    <a:pt x="215011" y="105460"/>
                  </a:lnTo>
                  <a:lnTo>
                    <a:pt x="212026" y="105651"/>
                  </a:lnTo>
                  <a:lnTo>
                    <a:pt x="212509" y="107937"/>
                  </a:lnTo>
                  <a:lnTo>
                    <a:pt x="212128" y="110210"/>
                  </a:lnTo>
                  <a:lnTo>
                    <a:pt x="214337" y="108788"/>
                  </a:lnTo>
                  <a:lnTo>
                    <a:pt x="215582" y="108407"/>
                  </a:lnTo>
                  <a:close/>
                </a:path>
                <a:path w="240030" h="464819">
                  <a:moveTo>
                    <a:pt x="219710" y="117335"/>
                  </a:moveTo>
                  <a:lnTo>
                    <a:pt x="216065" y="119151"/>
                  </a:lnTo>
                  <a:lnTo>
                    <a:pt x="219430" y="119430"/>
                  </a:lnTo>
                  <a:lnTo>
                    <a:pt x="219710" y="117335"/>
                  </a:lnTo>
                  <a:close/>
                </a:path>
                <a:path w="240030" h="464819">
                  <a:moveTo>
                    <a:pt x="220002" y="127419"/>
                  </a:moveTo>
                  <a:lnTo>
                    <a:pt x="218846" y="123329"/>
                  </a:lnTo>
                  <a:lnTo>
                    <a:pt x="216357" y="123990"/>
                  </a:lnTo>
                  <a:lnTo>
                    <a:pt x="214909" y="124371"/>
                  </a:lnTo>
                  <a:lnTo>
                    <a:pt x="214909" y="126555"/>
                  </a:lnTo>
                  <a:lnTo>
                    <a:pt x="216649" y="126847"/>
                  </a:lnTo>
                  <a:lnTo>
                    <a:pt x="220002" y="127419"/>
                  </a:lnTo>
                  <a:close/>
                </a:path>
                <a:path w="240030" h="464819">
                  <a:moveTo>
                    <a:pt x="224815" y="123901"/>
                  </a:moveTo>
                  <a:lnTo>
                    <a:pt x="220776" y="123139"/>
                  </a:lnTo>
                  <a:lnTo>
                    <a:pt x="221348" y="125044"/>
                  </a:lnTo>
                  <a:lnTo>
                    <a:pt x="221538" y="126085"/>
                  </a:lnTo>
                  <a:lnTo>
                    <a:pt x="220776" y="127889"/>
                  </a:lnTo>
                  <a:lnTo>
                    <a:pt x="222605" y="127889"/>
                  </a:lnTo>
                  <a:lnTo>
                    <a:pt x="222313" y="125704"/>
                  </a:lnTo>
                  <a:lnTo>
                    <a:pt x="223469" y="125133"/>
                  </a:lnTo>
                  <a:lnTo>
                    <a:pt x="224815" y="123901"/>
                  </a:lnTo>
                  <a:close/>
                </a:path>
                <a:path w="240030" h="464819">
                  <a:moveTo>
                    <a:pt x="227787" y="91122"/>
                  </a:moveTo>
                  <a:lnTo>
                    <a:pt x="225958" y="88074"/>
                  </a:lnTo>
                  <a:lnTo>
                    <a:pt x="223367" y="93878"/>
                  </a:lnTo>
                  <a:lnTo>
                    <a:pt x="227787" y="91122"/>
                  </a:lnTo>
                  <a:close/>
                </a:path>
                <a:path w="240030" h="464819">
                  <a:moveTo>
                    <a:pt x="229044" y="126746"/>
                  </a:moveTo>
                  <a:lnTo>
                    <a:pt x="227215" y="125704"/>
                  </a:lnTo>
                  <a:lnTo>
                    <a:pt x="225386" y="126746"/>
                  </a:lnTo>
                  <a:lnTo>
                    <a:pt x="224523" y="128930"/>
                  </a:lnTo>
                  <a:lnTo>
                    <a:pt x="226644" y="129882"/>
                  </a:lnTo>
                  <a:lnTo>
                    <a:pt x="228460" y="128930"/>
                  </a:lnTo>
                  <a:lnTo>
                    <a:pt x="229044" y="126746"/>
                  </a:lnTo>
                  <a:close/>
                </a:path>
                <a:path w="240030" h="464819">
                  <a:moveTo>
                    <a:pt x="232206" y="87795"/>
                  </a:moveTo>
                  <a:lnTo>
                    <a:pt x="226733" y="85509"/>
                  </a:lnTo>
                  <a:lnTo>
                    <a:pt x="229806" y="89877"/>
                  </a:lnTo>
                  <a:lnTo>
                    <a:pt x="232206" y="88265"/>
                  </a:lnTo>
                  <a:lnTo>
                    <a:pt x="232206" y="87795"/>
                  </a:lnTo>
                  <a:close/>
                </a:path>
                <a:path w="240030" h="464819">
                  <a:moveTo>
                    <a:pt x="239128" y="106603"/>
                  </a:moveTo>
                  <a:lnTo>
                    <a:pt x="234416" y="109639"/>
                  </a:lnTo>
                  <a:lnTo>
                    <a:pt x="236728" y="112687"/>
                  </a:lnTo>
                  <a:lnTo>
                    <a:pt x="237312" y="112687"/>
                  </a:lnTo>
                  <a:lnTo>
                    <a:pt x="239128" y="107454"/>
                  </a:lnTo>
                  <a:lnTo>
                    <a:pt x="239128" y="106603"/>
                  </a:lnTo>
                  <a:close/>
                </a:path>
                <a:path w="240030" h="464819">
                  <a:moveTo>
                    <a:pt x="239712" y="102146"/>
                  </a:moveTo>
                  <a:lnTo>
                    <a:pt x="239522" y="96723"/>
                  </a:lnTo>
                  <a:lnTo>
                    <a:pt x="238658" y="96723"/>
                  </a:lnTo>
                  <a:lnTo>
                    <a:pt x="236245" y="98717"/>
                  </a:lnTo>
                  <a:lnTo>
                    <a:pt x="239522" y="102895"/>
                  </a:lnTo>
                  <a:lnTo>
                    <a:pt x="239712" y="10214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159725" y="929741"/>
              <a:ext cx="222250" cy="404495"/>
            </a:xfrm>
            <a:custGeom>
              <a:avLst/>
              <a:gdLst/>
              <a:ahLst/>
              <a:cxnLst/>
              <a:rect l="l" t="t" r="r" b="b"/>
              <a:pathLst>
                <a:path w="222250" h="404494">
                  <a:moveTo>
                    <a:pt x="2311" y="65379"/>
                  </a:moveTo>
                  <a:lnTo>
                    <a:pt x="876" y="65760"/>
                  </a:lnTo>
                  <a:lnTo>
                    <a:pt x="0" y="65951"/>
                  </a:lnTo>
                  <a:lnTo>
                    <a:pt x="393" y="67373"/>
                  </a:lnTo>
                  <a:lnTo>
                    <a:pt x="1257" y="67183"/>
                  </a:lnTo>
                  <a:lnTo>
                    <a:pt x="2222" y="66992"/>
                  </a:lnTo>
                  <a:lnTo>
                    <a:pt x="2311" y="65379"/>
                  </a:lnTo>
                  <a:close/>
                </a:path>
                <a:path w="222250" h="404494">
                  <a:moveTo>
                    <a:pt x="8648" y="58915"/>
                  </a:moveTo>
                  <a:lnTo>
                    <a:pt x="8178" y="58064"/>
                  </a:lnTo>
                  <a:lnTo>
                    <a:pt x="7594" y="57391"/>
                  </a:lnTo>
                  <a:lnTo>
                    <a:pt x="7594" y="56349"/>
                  </a:lnTo>
                  <a:lnTo>
                    <a:pt x="6540" y="57594"/>
                  </a:lnTo>
                  <a:lnTo>
                    <a:pt x="8648" y="58915"/>
                  </a:lnTo>
                  <a:close/>
                </a:path>
                <a:path w="222250" h="404494">
                  <a:moveTo>
                    <a:pt x="20002" y="17957"/>
                  </a:moveTo>
                  <a:lnTo>
                    <a:pt x="19900" y="16535"/>
                  </a:lnTo>
                  <a:lnTo>
                    <a:pt x="18262" y="18338"/>
                  </a:lnTo>
                  <a:lnTo>
                    <a:pt x="20002" y="17957"/>
                  </a:lnTo>
                  <a:close/>
                </a:path>
                <a:path w="222250" h="404494">
                  <a:moveTo>
                    <a:pt x="27012" y="17386"/>
                  </a:moveTo>
                  <a:lnTo>
                    <a:pt x="25565" y="16535"/>
                  </a:lnTo>
                  <a:lnTo>
                    <a:pt x="25857" y="17780"/>
                  </a:lnTo>
                  <a:lnTo>
                    <a:pt x="27012" y="17957"/>
                  </a:lnTo>
                  <a:lnTo>
                    <a:pt x="27012" y="17386"/>
                  </a:lnTo>
                  <a:close/>
                </a:path>
                <a:path w="222250" h="404494">
                  <a:moveTo>
                    <a:pt x="28397" y="263867"/>
                  </a:moveTo>
                  <a:lnTo>
                    <a:pt x="27800" y="263448"/>
                  </a:lnTo>
                  <a:lnTo>
                    <a:pt x="27686" y="263867"/>
                  </a:lnTo>
                  <a:lnTo>
                    <a:pt x="28397" y="263867"/>
                  </a:lnTo>
                  <a:close/>
                </a:path>
                <a:path w="222250" h="404494">
                  <a:moveTo>
                    <a:pt x="31635" y="244309"/>
                  </a:moveTo>
                  <a:lnTo>
                    <a:pt x="29870" y="244309"/>
                  </a:lnTo>
                  <a:lnTo>
                    <a:pt x="29641" y="246202"/>
                  </a:lnTo>
                  <a:lnTo>
                    <a:pt x="29514" y="247243"/>
                  </a:lnTo>
                  <a:lnTo>
                    <a:pt x="31635" y="244309"/>
                  </a:lnTo>
                  <a:close/>
                </a:path>
                <a:path w="222250" h="404494">
                  <a:moveTo>
                    <a:pt x="41236" y="55968"/>
                  </a:moveTo>
                  <a:lnTo>
                    <a:pt x="40474" y="55016"/>
                  </a:lnTo>
                  <a:lnTo>
                    <a:pt x="39801" y="54825"/>
                  </a:lnTo>
                  <a:lnTo>
                    <a:pt x="39408" y="57391"/>
                  </a:lnTo>
                  <a:lnTo>
                    <a:pt x="40855" y="56629"/>
                  </a:lnTo>
                  <a:lnTo>
                    <a:pt x="41236" y="55968"/>
                  </a:lnTo>
                  <a:close/>
                </a:path>
                <a:path w="222250" h="404494">
                  <a:moveTo>
                    <a:pt x="45656" y="265391"/>
                  </a:moveTo>
                  <a:lnTo>
                    <a:pt x="44894" y="264833"/>
                  </a:lnTo>
                  <a:lnTo>
                    <a:pt x="44894" y="258457"/>
                  </a:lnTo>
                  <a:lnTo>
                    <a:pt x="41617" y="258457"/>
                  </a:lnTo>
                  <a:lnTo>
                    <a:pt x="41617" y="265201"/>
                  </a:lnTo>
                  <a:lnTo>
                    <a:pt x="41236" y="265684"/>
                  </a:lnTo>
                  <a:lnTo>
                    <a:pt x="45656" y="265684"/>
                  </a:lnTo>
                  <a:lnTo>
                    <a:pt x="45656" y="265391"/>
                  </a:lnTo>
                  <a:close/>
                </a:path>
                <a:path w="222250" h="404494">
                  <a:moveTo>
                    <a:pt x="46685" y="258457"/>
                  </a:moveTo>
                  <a:lnTo>
                    <a:pt x="45656" y="258076"/>
                  </a:lnTo>
                  <a:lnTo>
                    <a:pt x="44894" y="258076"/>
                  </a:lnTo>
                  <a:lnTo>
                    <a:pt x="44894" y="258457"/>
                  </a:lnTo>
                  <a:lnTo>
                    <a:pt x="46685" y="258457"/>
                  </a:lnTo>
                  <a:close/>
                </a:path>
                <a:path w="222250" h="404494">
                  <a:moveTo>
                    <a:pt x="52235" y="258457"/>
                  </a:moveTo>
                  <a:lnTo>
                    <a:pt x="52197" y="258076"/>
                  </a:lnTo>
                  <a:lnTo>
                    <a:pt x="48666" y="258076"/>
                  </a:lnTo>
                  <a:lnTo>
                    <a:pt x="49263" y="258457"/>
                  </a:lnTo>
                  <a:lnTo>
                    <a:pt x="52235" y="258457"/>
                  </a:lnTo>
                  <a:close/>
                </a:path>
                <a:path w="222250" h="404494">
                  <a:moveTo>
                    <a:pt x="56908" y="247243"/>
                  </a:moveTo>
                  <a:lnTo>
                    <a:pt x="56515" y="244868"/>
                  </a:lnTo>
                  <a:lnTo>
                    <a:pt x="56426" y="244309"/>
                  </a:lnTo>
                  <a:lnTo>
                    <a:pt x="51206" y="244309"/>
                  </a:lnTo>
                  <a:lnTo>
                    <a:pt x="49936" y="244868"/>
                  </a:lnTo>
                  <a:lnTo>
                    <a:pt x="50228" y="244868"/>
                  </a:lnTo>
                  <a:lnTo>
                    <a:pt x="47396" y="248577"/>
                  </a:lnTo>
                  <a:lnTo>
                    <a:pt x="45948" y="249618"/>
                  </a:lnTo>
                  <a:lnTo>
                    <a:pt x="45656" y="249910"/>
                  </a:lnTo>
                  <a:lnTo>
                    <a:pt x="45554" y="250380"/>
                  </a:lnTo>
                  <a:lnTo>
                    <a:pt x="44894" y="250190"/>
                  </a:lnTo>
                  <a:lnTo>
                    <a:pt x="44894" y="244868"/>
                  </a:lnTo>
                  <a:lnTo>
                    <a:pt x="45135" y="244309"/>
                  </a:lnTo>
                  <a:lnTo>
                    <a:pt x="41617" y="244309"/>
                  </a:lnTo>
                  <a:lnTo>
                    <a:pt x="41617" y="250190"/>
                  </a:lnTo>
                  <a:lnTo>
                    <a:pt x="40957" y="250190"/>
                  </a:lnTo>
                  <a:lnTo>
                    <a:pt x="40855" y="249910"/>
                  </a:lnTo>
                  <a:lnTo>
                    <a:pt x="39509" y="248577"/>
                  </a:lnTo>
                  <a:lnTo>
                    <a:pt x="38493" y="247243"/>
                  </a:lnTo>
                  <a:lnTo>
                    <a:pt x="36322" y="244309"/>
                  </a:lnTo>
                  <a:lnTo>
                    <a:pt x="35115" y="244309"/>
                  </a:lnTo>
                  <a:lnTo>
                    <a:pt x="37325" y="249618"/>
                  </a:lnTo>
                  <a:lnTo>
                    <a:pt x="37439" y="249910"/>
                  </a:lnTo>
                  <a:lnTo>
                    <a:pt x="37566" y="250190"/>
                  </a:lnTo>
                  <a:lnTo>
                    <a:pt x="37680" y="250469"/>
                  </a:lnTo>
                  <a:lnTo>
                    <a:pt x="41236" y="252844"/>
                  </a:lnTo>
                  <a:lnTo>
                    <a:pt x="41617" y="253136"/>
                  </a:lnTo>
                  <a:lnTo>
                    <a:pt x="41529" y="255219"/>
                  </a:lnTo>
                  <a:lnTo>
                    <a:pt x="36436" y="259600"/>
                  </a:lnTo>
                  <a:lnTo>
                    <a:pt x="35191" y="260934"/>
                  </a:lnTo>
                  <a:lnTo>
                    <a:pt x="34188" y="262102"/>
                  </a:lnTo>
                  <a:lnTo>
                    <a:pt x="34036" y="261785"/>
                  </a:lnTo>
                  <a:lnTo>
                    <a:pt x="33223" y="259118"/>
                  </a:lnTo>
                  <a:lnTo>
                    <a:pt x="33108" y="258749"/>
                  </a:lnTo>
                  <a:lnTo>
                    <a:pt x="33020" y="258457"/>
                  </a:lnTo>
                  <a:lnTo>
                    <a:pt x="32905" y="258076"/>
                  </a:lnTo>
                  <a:lnTo>
                    <a:pt x="32816" y="257784"/>
                  </a:lnTo>
                  <a:lnTo>
                    <a:pt x="32029" y="255219"/>
                  </a:lnTo>
                  <a:lnTo>
                    <a:pt x="31915" y="254850"/>
                  </a:lnTo>
                  <a:lnTo>
                    <a:pt x="24803" y="261302"/>
                  </a:lnTo>
                  <a:lnTo>
                    <a:pt x="27800" y="263448"/>
                  </a:lnTo>
                  <a:lnTo>
                    <a:pt x="28816" y="259600"/>
                  </a:lnTo>
                  <a:lnTo>
                    <a:pt x="28943" y="259118"/>
                  </a:lnTo>
                  <a:lnTo>
                    <a:pt x="29044" y="258749"/>
                  </a:lnTo>
                  <a:lnTo>
                    <a:pt x="29121" y="258457"/>
                  </a:lnTo>
                  <a:lnTo>
                    <a:pt x="29222" y="258076"/>
                  </a:lnTo>
                  <a:lnTo>
                    <a:pt x="29298" y="257784"/>
                  </a:lnTo>
                  <a:lnTo>
                    <a:pt x="29451" y="257784"/>
                  </a:lnTo>
                  <a:lnTo>
                    <a:pt x="32054" y="259600"/>
                  </a:lnTo>
                  <a:lnTo>
                    <a:pt x="33210" y="260362"/>
                  </a:lnTo>
                  <a:lnTo>
                    <a:pt x="31013" y="260362"/>
                  </a:lnTo>
                  <a:lnTo>
                    <a:pt x="29057" y="263017"/>
                  </a:lnTo>
                  <a:lnTo>
                    <a:pt x="34226" y="263017"/>
                  </a:lnTo>
                  <a:lnTo>
                    <a:pt x="34226" y="262407"/>
                  </a:lnTo>
                  <a:lnTo>
                    <a:pt x="34302" y="262636"/>
                  </a:lnTo>
                  <a:lnTo>
                    <a:pt x="34226" y="263867"/>
                  </a:lnTo>
                  <a:lnTo>
                    <a:pt x="28397" y="263867"/>
                  </a:lnTo>
                  <a:lnTo>
                    <a:pt x="33642" y="267677"/>
                  </a:lnTo>
                  <a:lnTo>
                    <a:pt x="36677" y="263017"/>
                  </a:lnTo>
                  <a:lnTo>
                    <a:pt x="38036" y="260934"/>
                  </a:lnTo>
                  <a:lnTo>
                    <a:pt x="38163" y="260743"/>
                  </a:lnTo>
                  <a:lnTo>
                    <a:pt x="40538" y="258292"/>
                  </a:lnTo>
                  <a:lnTo>
                    <a:pt x="40424" y="258457"/>
                  </a:lnTo>
                  <a:lnTo>
                    <a:pt x="41617" y="258457"/>
                  </a:lnTo>
                  <a:lnTo>
                    <a:pt x="41617" y="258076"/>
                  </a:lnTo>
                  <a:lnTo>
                    <a:pt x="40754" y="258076"/>
                  </a:lnTo>
                  <a:lnTo>
                    <a:pt x="40906" y="257784"/>
                  </a:lnTo>
                  <a:lnTo>
                    <a:pt x="41617" y="257784"/>
                  </a:lnTo>
                  <a:lnTo>
                    <a:pt x="41617" y="258076"/>
                  </a:lnTo>
                  <a:lnTo>
                    <a:pt x="44894" y="258076"/>
                  </a:lnTo>
                  <a:lnTo>
                    <a:pt x="44894" y="257784"/>
                  </a:lnTo>
                  <a:lnTo>
                    <a:pt x="45656" y="258076"/>
                  </a:lnTo>
                  <a:lnTo>
                    <a:pt x="48666" y="258076"/>
                  </a:lnTo>
                  <a:lnTo>
                    <a:pt x="48221" y="257784"/>
                  </a:lnTo>
                  <a:lnTo>
                    <a:pt x="46621" y="256743"/>
                  </a:lnTo>
                  <a:lnTo>
                    <a:pt x="44894" y="253898"/>
                  </a:lnTo>
                  <a:lnTo>
                    <a:pt x="44792" y="253326"/>
                  </a:lnTo>
                  <a:lnTo>
                    <a:pt x="47498" y="250469"/>
                  </a:lnTo>
                  <a:lnTo>
                    <a:pt x="51523" y="246202"/>
                  </a:lnTo>
                  <a:lnTo>
                    <a:pt x="51384" y="246202"/>
                  </a:lnTo>
                  <a:lnTo>
                    <a:pt x="54698" y="244868"/>
                  </a:lnTo>
                  <a:lnTo>
                    <a:pt x="55460" y="246202"/>
                  </a:lnTo>
                  <a:lnTo>
                    <a:pt x="56908" y="247243"/>
                  </a:lnTo>
                  <a:close/>
                </a:path>
                <a:path w="222250" h="404494">
                  <a:moveTo>
                    <a:pt x="57365" y="258368"/>
                  </a:moveTo>
                  <a:lnTo>
                    <a:pt x="57251" y="258076"/>
                  </a:lnTo>
                  <a:lnTo>
                    <a:pt x="57137" y="257784"/>
                  </a:lnTo>
                  <a:lnTo>
                    <a:pt x="56769" y="258076"/>
                  </a:lnTo>
                  <a:lnTo>
                    <a:pt x="52197" y="258076"/>
                  </a:lnTo>
                  <a:lnTo>
                    <a:pt x="56553" y="258318"/>
                  </a:lnTo>
                  <a:lnTo>
                    <a:pt x="57365" y="258368"/>
                  </a:lnTo>
                  <a:close/>
                </a:path>
                <a:path w="222250" h="404494">
                  <a:moveTo>
                    <a:pt x="59499" y="263588"/>
                  </a:moveTo>
                  <a:lnTo>
                    <a:pt x="59397" y="262153"/>
                  </a:lnTo>
                  <a:lnTo>
                    <a:pt x="59283" y="260743"/>
                  </a:lnTo>
                  <a:lnTo>
                    <a:pt x="59169" y="259118"/>
                  </a:lnTo>
                  <a:lnTo>
                    <a:pt x="59118" y="258457"/>
                  </a:lnTo>
                  <a:lnTo>
                    <a:pt x="57416" y="258457"/>
                  </a:lnTo>
                  <a:lnTo>
                    <a:pt x="58902" y="262153"/>
                  </a:lnTo>
                  <a:lnTo>
                    <a:pt x="59016" y="262445"/>
                  </a:lnTo>
                  <a:lnTo>
                    <a:pt x="52971" y="265010"/>
                  </a:lnTo>
                  <a:lnTo>
                    <a:pt x="52933" y="264248"/>
                  </a:lnTo>
                  <a:lnTo>
                    <a:pt x="52832" y="263867"/>
                  </a:lnTo>
                  <a:lnTo>
                    <a:pt x="52781" y="263448"/>
                  </a:lnTo>
                  <a:lnTo>
                    <a:pt x="52870" y="262636"/>
                  </a:lnTo>
                  <a:lnTo>
                    <a:pt x="52933" y="264248"/>
                  </a:lnTo>
                  <a:lnTo>
                    <a:pt x="53378" y="263867"/>
                  </a:lnTo>
                  <a:lnTo>
                    <a:pt x="56134" y="261785"/>
                  </a:lnTo>
                  <a:lnTo>
                    <a:pt x="56426" y="261302"/>
                  </a:lnTo>
                  <a:lnTo>
                    <a:pt x="55372" y="260362"/>
                  </a:lnTo>
                  <a:lnTo>
                    <a:pt x="54787" y="260362"/>
                  </a:lnTo>
                  <a:lnTo>
                    <a:pt x="56438" y="258457"/>
                  </a:lnTo>
                  <a:lnTo>
                    <a:pt x="52235" y="258457"/>
                  </a:lnTo>
                  <a:lnTo>
                    <a:pt x="52362" y="259600"/>
                  </a:lnTo>
                  <a:lnTo>
                    <a:pt x="52489" y="260743"/>
                  </a:lnTo>
                  <a:lnTo>
                    <a:pt x="52603" y="261785"/>
                  </a:lnTo>
                  <a:lnTo>
                    <a:pt x="52717" y="262445"/>
                  </a:lnTo>
                  <a:lnTo>
                    <a:pt x="52768" y="263436"/>
                  </a:lnTo>
                  <a:lnTo>
                    <a:pt x="49263" y="258457"/>
                  </a:lnTo>
                  <a:lnTo>
                    <a:pt x="46685" y="258457"/>
                  </a:lnTo>
                  <a:lnTo>
                    <a:pt x="48450" y="259118"/>
                  </a:lnTo>
                  <a:lnTo>
                    <a:pt x="52285" y="267589"/>
                  </a:lnTo>
                  <a:lnTo>
                    <a:pt x="56807" y="265010"/>
                  </a:lnTo>
                  <a:lnTo>
                    <a:pt x="59499" y="263588"/>
                  </a:lnTo>
                  <a:close/>
                </a:path>
                <a:path w="222250" h="404494">
                  <a:moveTo>
                    <a:pt x="79019" y="40767"/>
                  </a:moveTo>
                  <a:lnTo>
                    <a:pt x="77381" y="40576"/>
                  </a:lnTo>
                  <a:lnTo>
                    <a:pt x="75450" y="41046"/>
                  </a:lnTo>
                  <a:lnTo>
                    <a:pt x="74587" y="42570"/>
                  </a:lnTo>
                  <a:lnTo>
                    <a:pt x="79019" y="40767"/>
                  </a:lnTo>
                  <a:close/>
                </a:path>
                <a:path w="222250" h="404494">
                  <a:moveTo>
                    <a:pt x="92951" y="1333"/>
                  </a:moveTo>
                  <a:lnTo>
                    <a:pt x="90347" y="0"/>
                  </a:lnTo>
                  <a:lnTo>
                    <a:pt x="90347" y="1714"/>
                  </a:lnTo>
                  <a:lnTo>
                    <a:pt x="92278" y="2286"/>
                  </a:lnTo>
                  <a:lnTo>
                    <a:pt x="92951" y="2006"/>
                  </a:lnTo>
                  <a:lnTo>
                    <a:pt x="92951" y="1333"/>
                  </a:lnTo>
                  <a:close/>
                </a:path>
                <a:path w="222250" h="404494">
                  <a:moveTo>
                    <a:pt x="106883" y="372008"/>
                  </a:moveTo>
                  <a:lnTo>
                    <a:pt x="106311" y="371538"/>
                  </a:lnTo>
                  <a:lnTo>
                    <a:pt x="66230" y="371538"/>
                  </a:lnTo>
                  <a:lnTo>
                    <a:pt x="66230" y="384543"/>
                  </a:lnTo>
                  <a:lnTo>
                    <a:pt x="106883" y="384543"/>
                  </a:lnTo>
                  <a:lnTo>
                    <a:pt x="106883" y="372008"/>
                  </a:lnTo>
                  <a:close/>
                </a:path>
                <a:path w="222250" h="404494">
                  <a:moveTo>
                    <a:pt x="129959" y="1612"/>
                  </a:moveTo>
                  <a:lnTo>
                    <a:pt x="128993" y="571"/>
                  </a:lnTo>
                  <a:lnTo>
                    <a:pt x="127749" y="2006"/>
                  </a:lnTo>
                  <a:lnTo>
                    <a:pt x="129959" y="1612"/>
                  </a:lnTo>
                  <a:close/>
                </a:path>
                <a:path w="222250" h="404494">
                  <a:moveTo>
                    <a:pt x="131102" y="391388"/>
                  </a:moveTo>
                  <a:lnTo>
                    <a:pt x="90055" y="391388"/>
                  </a:lnTo>
                  <a:lnTo>
                    <a:pt x="90055" y="404418"/>
                  </a:lnTo>
                  <a:lnTo>
                    <a:pt x="131102" y="404418"/>
                  </a:lnTo>
                  <a:lnTo>
                    <a:pt x="131102" y="391388"/>
                  </a:lnTo>
                  <a:close/>
                </a:path>
                <a:path w="222250" h="404494">
                  <a:moveTo>
                    <a:pt x="144272" y="235178"/>
                  </a:moveTo>
                  <a:lnTo>
                    <a:pt x="26441" y="235178"/>
                  </a:lnTo>
                  <a:lnTo>
                    <a:pt x="25184" y="238125"/>
                  </a:lnTo>
                  <a:lnTo>
                    <a:pt x="25285" y="239737"/>
                  </a:lnTo>
                  <a:lnTo>
                    <a:pt x="26720" y="242493"/>
                  </a:lnTo>
                  <a:lnTo>
                    <a:pt x="32943" y="242493"/>
                  </a:lnTo>
                  <a:lnTo>
                    <a:pt x="31635" y="244309"/>
                  </a:lnTo>
                  <a:lnTo>
                    <a:pt x="35115" y="244309"/>
                  </a:lnTo>
                  <a:lnTo>
                    <a:pt x="34353" y="242493"/>
                  </a:lnTo>
                  <a:lnTo>
                    <a:pt x="143891" y="242493"/>
                  </a:lnTo>
                  <a:lnTo>
                    <a:pt x="143116" y="239928"/>
                  </a:lnTo>
                  <a:lnTo>
                    <a:pt x="144272" y="235267"/>
                  </a:lnTo>
                  <a:close/>
                </a:path>
                <a:path w="222250" h="404494">
                  <a:moveTo>
                    <a:pt x="147535" y="234518"/>
                  </a:moveTo>
                  <a:lnTo>
                    <a:pt x="145034" y="235940"/>
                  </a:lnTo>
                  <a:lnTo>
                    <a:pt x="144856" y="240220"/>
                  </a:lnTo>
                  <a:lnTo>
                    <a:pt x="145719" y="242684"/>
                  </a:lnTo>
                  <a:lnTo>
                    <a:pt x="145808" y="243065"/>
                  </a:lnTo>
                  <a:lnTo>
                    <a:pt x="147066" y="245249"/>
                  </a:lnTo>
                  <a:lnTo>
                    <a:pt x="147535" y="244678"/>
                  </a:lnTo>
                  <a:lnTo>
                    <a:pt x="147154" y="241261"/>
                  </a:lnTo>
                  <a:lnTo>
                    <a:pt x="147154" y="237934"/>
                  </a:lnTo>
                  <a:lnTo>
                    <a:pt x="147535" y="234518"/>
                  </a:lnTo>
                  <a:close/>
                </a:path>
                <a:path w="222250" h="404494">
                  <a:moveTo>
                    <a:pt x="152247" y="251485"/>
                  </a:moveTo>
                  <a:lnTo>
                    <a:pt x="148120" y="251612"/>
                  </a:lnTo>
                  <a:lnTo>
                    <a:pt x="148120" y="253136"/>
                  </a:lnTo>
                  <a:lnTo>
                    <a:pt x="149847" y="252844"/>
                  </a:lnTo>
                  <a:lnTo>
                    <a:pt x="150812" y="252285"/>
                  </a:lnTo>
                  <a:lnTo>
                    <a:pt x="152247" y="251485"/>
                  </a:lnTo>
                  <a:close/>
                </a:path>
                <a:path w="222250" h="404494">
                  <a:moveTo>
                    <a:pt x="154038" y="251485"/>
                  </a:moveTo>
                  <a:lnTo>
                    <a:pt x="153365" y="250863"/>
                  </a:lnTo>
                  <a:lnTo>
                    <a:pt x="152247" y="251485"/>
                  </a:lnTo>
                  <a:lnTo>
                    <a:pt x="154038" y="251485"/>
                  </a:lnTo>
                  <a:close/>
                </a:path>
                <a:path w="222250" h="404494">
                  <a:moveTo>
                    <a:pt x="154076" y="250469"/>
                  </a:moveTo>
                  <a:lnTo>
                    <a:pt x="151765" y="242785"/>
                  </a:lnTo>
                  <a:lnTo>
                    <a:pt x="151765" y="236893"/>
                  </a:lnTo>
                  <a:lnTo>
                    <a:pt x="153784" y="229387"/>
                  </a:lnTo>
                  <a:lnTo>
                    <a:pt x="151091" y="226720"/>
                  </a:lnTo>
                  <a:lnTo>
                    <a:pt x="148018" y="225767"/>
                  </a:lnTo>
                  <a:lnTo>
                    <a:pt x="148145" y="226720"/>
                  </a:lnTo>
                  <a:lnTo>
                    <a:pt x="148221" y="227393"/>
                  </a:lnTo>
                  <a:lnTo>
                    <a:pt x="150520" y="227393"/>
                  </a:lnTo>
                  <a:lnTo>
                    <a:pt x="151282" y="228333"/>
                  </a:lnTo>
                  <a:lnTo>
                    <a:pt x="152057" y="229857"/>
                  </a:lnTo>
                  <a:lnTo>
                    <a:pt x="149847" y="232613"/>
                  </a:lnTo>
                  <a:lnTo>
                    <a:pt x="149364" y="234416"/>
                  </a:lnTo>
                  <a:lnTo>
                    <a:pt x="148818" y="236893"/>
                  </a:lnTo>
                  <a:lnTo>
                    <a:pt x="148805" y="242785"/>
                  </a:lnTo>
                  <a:lnTo>
                    <a:pt x="149555" y="245351"/>
                  </a:lnTo>
                  <a:lnTo>
                    <a:pt x="150329" y="248094"/>
                  </a:lnTo>
                  <a:lnTo>
                    <a:pt x="153365" y="250863"/>
                  </a:lnTo>
                  <a:lnTo>
                    <a:pt x="154076" y="250469"/>
                  </a:lnTo>
                  <a:close/>
                </a:path>
                <a:path w="222250" h="404494">
                  <a:moveTo>
                    <a:pt x="155232" y="372008"/>
                  </a:moveTo>
                  <a:lnTo>
                    <a:pt x="154647" y="371538"/>
                  </a:lnTo>
                  <a:lnTo>
                    <a:pt x="113804" y="371538"/>
                  </a:lnTo>
                  <a:lnTo>
                    <a:pt x="113804" y="384543"/>
                  </a:lnTo>
                  <a:lnTo>
                    <a:pt x="155232" y="384543"/>
                  </a:lnTo>
                  <a:lnTo>
                    <a:pt x="155232" y="372008"/>
                  </a:lnTo>
                  <a:close/>
                </a:path>
                <a:path w="222250" h="404494">
                  <a:moveTo>
                    <a:pt x="182714" y="57492"/>
                  </a:moveTo>
                  <a:lnTo>
                    <a:pt x="181559" y="54927"/>
                  </a:lnTo>
                  <a:lnTo>
                    <a:pt x="180886" y="56159"/>
                  </a:lnTo>
                  <a:lnTo>
                    <a:pt x="182714" y="57492"/>
                  </a:lnTo>
                  <a:close/>
                </a:path>
                <a:path w="222250" h="404494">
                  <a:moveTo>
                    <a:pt x="184924" y="223926"/>
                  </a:moveTo>
                  <a:lnTo>
                    <a:pt x="184035" y="223685"/>
                  </a:lnTo>
                  <a:lnTo>
                    <a:pt x="181279" y="222923"/>
                  </a:lnTo>
                  <a:lnTo>
                    <a:pt x="180657" y="223926"/>
                  </a:lnTo>
                  <a:lnTo>
                    <a:pt x="180543" y="224116"/>
                  </a:lnTo>
                  <a:lnTo>
                    <a:pt x="183007" y="223685"/>
                  </a:lnTo>
                  <a:lnTo>
                    <a:pt x="184924" y="223926"/>
                  </a:lnTo>
                  <a:close/>
                </a:path>
                <a:path w="222250" h="404494">
                  <a:moveTo>
                    <a:pt x="187591" y="224663"/>
                  </a:moveTo>
                  <a:lnTo>
                    <a:pt x="187426" y="224243"/>
                  </a:lnTo>
                  <a:lnTo>
                    <a:pt x="184924" y="223926"/>
                  </a:lnTo>
                  <a:lnTo>
                    <a:pt x="187591" y="224663"/>
                  </a:lnTo>
                  <a:close/>
                </a:path>
                <a:path w="222250" h="404494">
                  <a:moveTo>
                    <a:pt x="188836" y="229006"/>
                  </a:moveTo>
                  <a:lnTo>
                    <a:pt x="183349" y="225945"/>
                  </a:lnTo>
                  <a:lnTo>
                    <a:pt x="183121" y="225945"/>
                  </a:lnTo>
                  <a:lnTo>
                    <a:pt x="182206" y="226872"/>
                  </a:lnTo>
                  <a:lnTo>
                    <a:pt x="180213" y="229006"/>
                  </a:lnTo>
                  <a:lnTo>
                    <a:pt x="177533" y="231660"/>
                  </a:lnTo>
                  <a:lnTo>
                    <a:pt x="179158" y="236512"/>
                  </a:lnTo>
                  <a:lnTo>
                    <a:pt x="179260" y="236791"/>
                  </a:lnTo>
                  <a:lnTo>
                    <a:pt x="182740" y="238340"/>
                  </a:lnTo>
                  <a:lnTo>
                    <a:pt x="181559" y="231660"/>
                  </a:lnTo>
                  <a:lnTo>
                    <a:pt x="181851" y="231470"/>
                  </a:lnTo>
                  <a:lnTo>
                    <a:pt x="184645" y="233375"/>
                  </a:lnTo>
                  <a:lnTo>
                    <a:pt x="186245" y="231470"/>
                  </a:lnTo>
                  <a:lnTo>
                    <a:pt x="188328" y="229006"/>
                  </a:lnTo>
                  <a:lnTo>
                    <a:pt x="188836" y="229006"/>
                  </a:lnTo>
                  <a:close/>
                </a:path>
                <a:path w="222250" h="404494">
                  <a:moveTo>
                    <a:pt x="189255" y="249059"/>
                  </a:moveTo>
                  <a:lnTo>
                    <a:pt x="188391" y="249720"/>
                  </a:lnTo>
                  <a:lnTo>
                    <a:pt x="188480" y="250761"/>
                  </a:lnTo>
                  <a:lnTo>
                    <a:pt x="188341" y="250964"/>
                  </a:lnTo>
                  <a:lnTo>
                    <a:pt x="187896" y="249694"/>
                  </a:lnTo>
                  <a:lnTo>
                    <a:pt x="187896" y="251663"/>
                  </a:lnTo>
                  <a:lnTo>
                    <a:pt x="187807" y="251802"/>
                  </a:lnTo>
                  <a:lnTo>
                    <a:pt x="185851" y="254469"/>
                  </a:lnTo>
                  <a:lnTo>
                    <a:pt x="182079" y="254469"/>
                  </a:lnTo>
                  <a:lnTo>
                    <a:pt x="179539" y="252666"/>
                  </a:lnTo>
                  <a:lnTo>
                    <a:pt x="178892" y="252196"/>
                  </a:lnTo>
                  <a:lnTo>
                    <a:pt x="187896" y="251663"/>
                  </a:lnTo>
                  <a:lnTo>
                    <a:pt x="187896" y="249694"/>
                  </a:lnTo>
                  <a:lnTo>
                    <a:pt x="187083" y="247345"/>
                  </a:lnTo>
                  <a:lnTo>
                    <a:pt x="186080" y="244487"/>
                  </a:lnTo>
                  <a:lnTo>
                    <a:pt x="181851" y="247345"/>
                  </a:lnTo>
                  <a:lnTo>
                    <a:pt x="183019" y="242112"/>
                  </a:lnTo>
                  <a:lnTo>
                    <a:pt x="183146" y="241541"/>
                  </a:lnTo>
                  <a:lnTo>
                    <a:pt x="183261" y="241007"/>
                  </a:lnTo>
                  <a:lnTo>
                    <a:pt x="182918" y="241007"/>
                  </a:lnTo>
                  <a:lnTo>
                    <a:pt x="177622" y="242112"/>
                  </a:lnTo>
                  <a:lnTo>
                    <a:pt x="177571" y="244208"/>
                  </a:lnTo>
                  <a:lnTo>
                    <a:pt x="177457" y="247904"/>
                  </a:lnTo>
                  <a:lnTo>
                    <a:pt x="177355" y="251079"/>
                  </a:lnTo>
                  <a:lnTo>
                    <a:pt x="175133" y="249428"/>
                  </a:lnTo>
                  <a:lnTo>
                    <a:pt x="176276" y="242404"/>
                  </a:lnTo>
                  <a:lnTo>
                    <a:pt x="180797" y="239826"/>
                  </a:lnTo>
                  <a:lnTo>
                    <a:pt x="177431" y="237083"/>
                  </a:lnTo>
                  <a:lnTo>
                    <a:pt x="175323" y="232613"/>
                  </a:lnTo>
                  <a:lnTo>
                    <a:pt x="177812" y="228523"/>
                  </a:lnTo>
                  <a:lnTo>
                    <a:pt x="180454" y="224243"/>
                  </a:lnTo>
                  <a:lnTo>
                    <a:pt x="180543" y="224116"/>
                  </a:lnTo>
                  <a:lnTo>
                    <a:pt x="172148" y="225577"/>
                  </a:lnTo>
                  <a:lnTo>
                    <a:pt x="169735" y="235470"/>
                  </a:lnTo>
                  <a:lnTo>
                    <a:pt x="163779" y="239268"/>
                  </a:lnTo>
                  <a:lnTo>
                    <a:pt x="163588" y="239826"/>
                  </a:lnTo>
                  <a:lnTo>
                    <a:pt x="169646" y="243827"/>
                  </a:lnTo>
                  <a:lnTo>
                    <a:pt x="171767" y="252666"/>
                  </a:lnTo>
                  <a:lnTo>
                    <a:pt x="171856" y="253034"/>
                  </a:lnTo>
                  <a:lnTo>
                    <a:pt x="184162" y="256273"/>
                  </a:lnTo>
                  <a:lnTo>
                    <a:pt x="189064" y="254469"/>
                  </a:lnTo>
                  <a:lnTo>
                    <a:pt x="189153" y="251802"/>
                  </a:lnTo>
                  <a:lnTo>
                    <a:pt x="189255" y="249059"/>
                  </a:lnTo>
                  <a:close/>
                </a:path>
                <a:path w="222250" h="404494">
                  <a:moveTo>
                    <a:pt x="189547" y="231470"/>
                  </a:moveTo>
                  <a:lnTo>
                    <a:pt x="189331" y="229552"/>
                  </a:lnTo>
                  <a:lnTo>
                    <a:pt x="188201" y="232422"/>
                  </a:lnTo>
                  <a:lnTo>
                    <a:pt x="189547" y="231470"/>
                  </a:lnTo>
                  <a:close/>
                </a:path>
                <a:path w="222250" h="404494">
                  <a:moveTo>
                    <a:pt x="190893" y="225577"/>
                  </a:moveTo>
                  <a:lnTo>
                    <a:pt x="187591" y="224663"/>
                  </a:lnTo>
                  <a:lnTo>
                    <a:pt x="189255" y="228904"/>
                  </a:lnTo>
                  <a:lnTo>
                    <a:pt x="189331" y="229552"/>
                  </a:lnTo>
                  <a:lnTo>
                    <a:pt x="190893" y="225577"/>
                  </a:lnTo>
                  <a:close/>
                </a:path>
                <a:path w="222250" h="404494">
                  <a:moveTo>
                    <a:pt x="191147" y="243217"/>
                  </a:moveTo>
                  <a:lnTo>
                    <a:pt x="190157" y="241871"/>
                  </a:lnTo>
                  <a:lnTo>
                    <a:pt x="183972" y="241007"/>
                  </a:lnTo>
                  <a:lnTo>
                    <a:pt x="183756" y="241007"/>
                  </a:lnTo>
                  <a:lnTo>
                    <a:pt x="191147" y="243217"/>
                  </a:lnTo>
                  <a:close/>
                </a:path>
                <a:path w="222250" h="404494">
                  <a:moveTo>
                    <a:pt x="191262" y="256641"/>
                  </a:moveTo>
                  <a:lnTo>
                    <a:pt x="191020" y="256997"/>
                  </a:lnTo>
                  <a:lnTo>
                    <a:pt x="191262" y="256997"/>
                  </a:lnTo>
                  <a:lnTo>
                    <a:pt x="191262" y="256641"/>
                  </a:lnTo>
                  <a:close/>
                </a:path>
                <a:path w="222250" h="404494">
                  <a:moveTo>
                    <a:pt x="191376" y="222351"/>
                  </a:moveTo>
                  <a:lnTo>
                    <a:pt x="191185" y="222034"/>
                  </a:lnTo>
                  <a:lnTo>
                    <a:pt x="188328" y="220357"/>
                  </a:lnTo>
                  <a:lnTo>
                    <a:pt x="186118" y="219062"/>
                  </a:lnTo>
                  <a:lnTo>
                    <a:pt x="179832" y="218363"/>
                  </a:lnTo>
                  <a:lnTo>
                    <a:pt x="172516" y="221005"/>
                  </a:lnTo>
                  <a:lnTo>
                    <a:pt x="166738" y="225945"/>
                  </a:lnTo>
                  <a:lnTo>
                    <a:pt x="161074" y="231101"/>
                  </a:lnTo>
                  <a:lnTo>
                    <a:pt x="154076" y="234327"/>
                  </a:lnTo>
                  <a:lnTo>
                    <a:pt x="153784" y="236512"/>
                  </a:lnTo>
                  <a:lnTo>
                    <a:pt x="153682" y="237261"/>
                  </a:lnTo>
                  <a:lnTo>
                    <a:pt x="153606" y="242112"/>
                  </a:lnTo>
                  <a:lnTo>
                    <a:pt x="154000" y="244208"/>
                  </a:lnTo>
                  <a:lnTo>
                    <a:pt x="154051" y="244487"/>
                  </a:lnTo>
                  <a:lnTo>
                    <a:pt x="154178" y="245160"/>
                  </a:lnTo>
                  <a:lnTo>
                    <a:pt x="160553" y="247904"/>
                  </a:lnTo>
                  <a:lnTo>
                    <a:pt x="165760" y="252564"/>
                  </a:lnTo>
                  <a:lnTo>
                    <a:pt x="170878" y="257365"/>
                  </a:lnTo>
                  <a:lnTo>
                    <a:pt x="177050" y="260553"/>
                  </a:lnTo>
                  <a:lnTo>
                    <a:pt x="181559" y="261594"/>
                  </a:lnTo>
                  <a:lnTo>
                    <a:pt x="186283" y="261302"/>
                  </a:lnTo>
                  <a:lnTo>
                    <a:pt x="189268" y="259029"/>
                  </a:lnTo>
                  <a:lnTo>
                    <a:pt x="190017" y="258457"/>
                  </a:lnTo>
                  <a:lnTo>
                    <a:pt x="191020" y="256997"/>
                  </a:lnTo>
                  <a:lnTo>
                    <a:pt x="182626" y="259029"/>
                  </a:lnTo>
                  <a:lnTo>
                    <a:pt x="169646" y="253517"/>
                  </a:lnTo>
                  <a:lnTo>
                    <a:pt x="167589" y="244487"/>
                  </a:lnTo>
                  <a:lnTo>
                    <a:pt x="167538" y="244208"/>
                  </a:lnTo>
                  <a:lnTo>
                    <a:pt x="161074" y="241007"/>
                  </a:lnTo>
                  <a:lnTo>
                    <a:pt x="160223" y="240499"/>
                  </a:lnTo>
                  <a:lnTo>
                    <a:pt x="156768" y="240017"/>
                  </a:lnTo>
                  <a:lnTo>
                    <a:pt x="158584" y="239268"/>
                  </a:lnTo>
                  <a:lnTo>
                    <a:pt x="160134" y="238506"/>
                  </a:lnTo>
                  <a:lnTo>
                    <a:pt x="161150" y="238506"/>
                  </a:lnTo>
                  <a:lnTo>
                    <a:pt x="162826" y="237261"/>
                  </a:lnTo>
                  <a:lnTo>
                    <a:pt x="167982" y="233375"/>
                  </a:lnTo>
                  <a:lnTo>
                    <a:pt x="168516" y="231660"/>
                  </a:lnTo>
                  <a:lnTo>
                    <a:pt x="169989" y="225945"/>
                  </a:lnTo>
                  <a:lnTo>
                    <a:pt x="169608" y="225945"/>
                  </a:lnTo>
                  <a:lnTo>
                    <a:pt x="182905" y="220357"/>
                  </a:lnTo>
                  <a:lnTo>
                    <a:pt x="191376" y="222351"/>
                  </a:lnTo>
                  <a:close/>
                </a:path>
                <a:path w="222250" h="404494">
                  <a:moveTo>
                    <a:pt x="193827" y="252920"/>
                  </a:moveTo>
                  <a:lnTo>
                    <a:pt x="193725" y="246646"/>
                  </a:lnTo>
                  <a:lnTo>
                    <a:pt x="191262" y="243357"/>
                  </a:lnTo>
                  <a:lnTo>
                    <a:pt x="191262" y="256641"/>
                  </a:lnTo>
                  <a:lnTo>
                    <a:pt x="193827" y="252920"/>
                  </a:lnTo>
                  <a:close/>
                </a:path>
                <a:path w="222250" h="404494">
                  <a:moveTo>
                    <a:pt x="196557" y="17589"/>
                  </a:moveTo>
                  <a:lnTo>
                    <a:pt x="196456" y="16154"/>
                  </a:lnTo>
                  <a:lnTo>
                    <a:pt x="194729" y="17957"/>
                  </a:lnTo>
                  <a:lnTo>
                    <a:pt x="196557" y="17589"/>
                  </a:lnTo>
                  <a:close/>
                </a:path>
                <a:path w="222250" h="404494">
                  <a:moveTo>
                    <a:pt x="201066" y="240017"/>
                  </a:moveTo>
                  <a:lnTo>
                    <a:pt x="198005" y="237261"/>
                  </a:lnTo>
                  <a:lnTo>
                    <a:pt x="194729" y="234416"/>
                  </a:lnTo>
                  <a:lnTo>
                    <a:pt x="192506" y="236804"/>
                  </a:lnTo>
                  <a:lnTo>
                    <a:pt x="193611" y="233375"/>
                  </a:lnTo>
                  <a:lnTo>
                    <a:pt x="193763" y="231660"/>
                  </a:lnTo>
                  <a:lnTo>
                    <a:pt x="193852" y="229946"/>
                  </a:lnTo>
                  <a:lnTo>
                    <a:pt x="193916" y="229006"/>
                  </a:lnTo>
                  <a:lnTo>
                    <a:pt x="194043" y="226872"/>
                  </a:lnTo>
                  <a:lnTo>
                    <a:pt x="191376" y="222351"/>
                  </a:lnTo>
                  <a:lnTo>
                    <a:pt x="191274" y="229006"/>
                  </a:lnTo>
                  <a:lnTo>
                    <a:pt x="191173" y="236512"/>
                  </a:lnTo>
                  <a:lnTo>
                    <a:pt x="182753" y="238340"/>
                  </a:lnTo>
                  <a:lnTo>
                    <a:pt x="181965" y="238506"/>
                  </a:lnTo>
                  <a:lnTo>
                    <a:pt x="182791" y="238506"/>
                  </a:lnTo>
                  <a:lnTo>
                    <a:pt x="182753" y="238353"/>
                  </a:lnTo>
                  <a:lnTo>
                    <a:pt x="183134" y="238506"/>
                  </a:lnTo>
                  <a:lnTo>
                    <a:pt x="186855" y="240220"/>
                  </a:lnTo>
                  <a:lnTo>
                    <a:pt x="190449" y="238506"/>
                  </a:lnTo>
                  <a:lnTo>
                    <a:pt x="191300" y="238099"/>
                  </a:lnTo>
                  <a:lnTo>
                    <a:pt x="190207" y="239268"/>
                  </a:lnTo>
                  <a:lnTo>
                    <a:pt x="196748" y="245160"/>
                  </a:lnTo>
                  <a:lnTo>
                    <a:pt x="201066" y="240017"/>
                  </a:lnTo>
                  <a:close/>
                </a:path>
                <a:path w="222250" h="404494">
                  <a:moveTo>
                    <a:pt x="203962" y="17957"/>
                  </a:moveTo>
                  <a:lnTo>
                    <a:pt x="202514" y="16535"/>
                  </a:lnTo>
                  <a:lnTo>
                    <a:pt x="202133" y="16535"/>
                  </a:lnTo>
                  <a:lnTo>
                    <a:pt x="201841" y="17868"/>
                  </a:lnTo>
                  <a:lnTo>
                    <a:pt x="202222" y="18338"/>
                  </a:lnTo>
                  <a:lnTo>
                    <a:pt x="203568" y="18338"/>
                  </a:lnTo>
                  <a:lnTo>
                    <a:pt x="203962" y="17957"/>
                  </a:lnTo>
                  <a:close/>
                </a:path>
                <a:path w="222250" h="404494">
                  <a:moveTo>
                    <a:pt x="215684" y="57772"/>
                  </a:moveTo>
                  <a:lnTo>
                    <a:pt x="214528" y="55968"/>
                  </a:lnTo>
                  <a:lnTo>
                    <a:pt x="213855" y="58534"/>
                  </a:lnTo>
                  <a:lnTo>
                    <a:pt x="215684" y="57772"/>
                  </a:lnTo>
                  <a:close/>
                </a:path>
                <a:path w="222250" h="404494">
                  <a:moveTo>
                    <a:pt x="222123" y="65468"/>
                  </a:moveTo>
                  <a:lnTo>
                    <a:pt x="220306" y="65849"/>
                  </a:lnTo>
                  <a:lnTo>
                    <a:pt x="219722" y="66128"/>
                  </a:lnTo>
                  <a:lnTo>
                    <a:pt x="219430" y="66509"/>
                  </a:lnTo>
                  <a:lnTo>
                    <a:pt x="221742" y="67945"/>
                  </a:lnTo>
                  <a:lnTo>
                    <a:pt x="222123" y="6546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2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005840" y="4090390"/>
              <a:ext cx="8900160" cy="128168"/>
            </a:xfrm>
            <a:prstGeom prst="rect">
              <a:avLst/>
            </a:prstGeom>
          </p:spPr>
        </p:pic>
        <p:sp>
          <p:nvSpPr>
            <p:cNvPr id="13" name="object 13"/>
            <p:cNvSpPr/>
            <p:nvPr/>
          </p:nvSpPr>
          <p:spPr>
            <a:xfrm>
              <a:off x="1059942" y="4118610"/>
              <a:ext cx="8846820" cy="0"/>
            </a:xfrm>
            <a:custGeom>
              <a:avLst/>
              <a:gdLst/>
              <a:ahLst/>
              <a:cxnLst/>
              <a:rect l="l" t="t" r="r" b="b"/>
              <a:pathLst>
                <a:path w="8846820">
                  <a:moveTo>
                    <a:pt x="0" y="0"/>
                  </a:moveTo>
                  <a:lnTo>
                    <a:pt x="8846819" y="0"/>
                  </a:lnTo>
                </a:path>
              </a:pathLst>
            </a:custGeom>
            <a:ln w="25908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0" y="5443791"/>
              <a:ext cx="9905999" cy="1414207"/>
            </a:xfrm>
            <a:prstGeom prst="rect">
              <a:avLst/>
            </a:prstGeom>
          </p:spPr>
        </p:pic>
      </p:grpSp>
      <p:sp>
        <p:nvSpPr>
          <p:cNvPr id="15" name="object 15"/>
          <p:cNvSpPr txBox="1"/>
          <p:nvPr/>
        </p:nvSpPr>
        <p:spPr>
          <a:xfrm>
            <a:off x="1028801" y="4131309"/>
            <a:ext cx="8004175" cy="10013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3200" spc="85" dirty="0">
                <a:solidFill>
                  <a:srgbClr val="F1F1F1"/>
                </a:solidFill>
                <a:latin typeface="Verdana"/>
                <a:cs typeface="Verdana"/>
              </a:rPr>
              <a:t>Совершенствование</a:t>
            </a:r>
            <a:r>
              <a:rPr sz="3200" spc="-220" dirty="0">
                <a:solidFill>
                  <a:srgbClr val="F1F1F1"/>
                </a:solidFill>
                <a:latin typeface="Verdana"/>
                <a:cs typeface="Verdana"/>
              </a:rPr>
              <a:t> </a:t>
            </a:r>
            <a:r>
              <a:rPr sz="3200" spc="-10" dirty="0">
                <a:solidFill>
                  <a:srgbClr val="F1F1F1"/>
                </a:solidFill>
                <a:latin typeface="Verdana"/>
                <a:cs typeface="Verdana"/>
              </a:rPr>
              <a:t>эффективности </a:t>
            </a:r>
            <a:r>
              <a:rPr sz="3200" spc="50" dirty="0">
                <a:solidFill>
                  <a:srgbClr val="F1F1F1"/>
                </a:solidFill>
                <a:latin typeface="Verdana"/>
                <a:cs typeface="Verdana"/>
              </a:rPr>
              <a:t>эксплуатации</a:t>
            </a:r>
            <a:r>
              <a:rPr sz="3200" spc="-250" dirty="0">
                <a:solidFill>
                  <a:srgbClr val="F1F1F1"/>
                </a:solidFill>
                <a:latin typeface="Verdana"/>
                <a:cs typeface="Verdana"/>
              </a:rPr>
              <a:t> </a:t>
            </a:r>
            <a:r>
              <a:rPr sz="3200" spc="120" dirty="0">
                <a:solidFill>
                  <a:srgbClr val="F1F1F1"/>
                </a:solidFill>
                <a:latin typeface="Verdana"/>
                <a:cs typeface="Verdana"/>
              </a:rPr>
              <a:t>жилищного</a:t>
            </a:r>
            <a:r>
              <a:rPr sz="3200" spc="-250" dirty="0">
                <a:solidFill>
                  <a:srgbClr val="F1F1F1"/>
                </a:solidFill>
                <a:latin typeface="Verdana"/>
                <a:cs typeface="Verdana"/>
              </a:rPr>
              <a:t> </a:t>
            </a:r>
            <a:r>
              <a:rPr sz="3200" spc="-10" dirty="0">
                <a:solidFill>
                  <a:srgbClr val="F1F1F1"/>
                </a:solidFill>
                <a:latin typeface="Verdana"/>
                <a:cs typeface="Verdana"/>
              </a:rPr>
              <a:t>фонда</a:t>
            </a:r>
            <a:endParaRPr sz="32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9906000" cy="1426845"/>
            <a:chOff x="0" y="0"/>
            <a:chExt cx="9906000" cy="1426845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9906000" cy="1027430"/>
            </a:xfrm>
            <a:custGeom>
              <a:avLst/>
              <a:gdLst/>
              <a:ahLst/>
              <a:cxnLst/>
              <a:rect l="l" t="t" r="r" b="b"/>
              <a:pathLst>
                <a:path w="9906000" h="1027430">
                  <a:moveTo>
                    <a:pt x="9906000" y="0"/>
                  </a:moveTo>
                  <a:lnTo>
                    <a:pt x="0" y="0"/>
                  </a:lnTo>
                  <a:lnTo>
                    <a:pt x="0" y="1027176"/>
                  </a:lnTo>
                  <a:lnTo>
                    <a:pt x="9906000" y="1027176"/>
                  </a:lnTo>
                  <a:lnTo>
                    <a:pt x="9906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465819" y="0"/>
              <a:ext cx="1440179" cy="1426464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9513569" y="6384747"/>
            <a:ext cx="1454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0" dirty="0">
                <a:solidFill>
                  <a:srgbClr val="335A94"/>
                </a:solidFill>
                <a:latin typeface="Trebuchet MS"/>
                <a:cs typeface="Trebuchet MS"/>
              </a:rPr>
              <a:t>2</a:t>
            </a:r>
            <a:endParaRPr sz="1800">
              <a:latin typeface="Trebuchet MS"/>
              <a:cs typeface="Trebuchet MS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3624071" y="2864748"/>
            <a:ext cx="2772410" cy="2653784"/>
            <a:chOff x="3624071" y="2894076"/>
            <a:chExt cx="2772410" cy="2624455"/>
          </a:xfrm>
        </p:grpSpPr>
        <p:sp>
          <p:nvSpPr>
            <p:cNvPr id="7" name="object 7"/>
            <p:cNvSpPr/>
            <p:nvPr/>
          </p:nvSpPr>
          <p:spPr>
            <a:xfrm>
              <a:off x="3624071" y="2894076"/>
              <a:ext cx="2772410" cy="2624455"/>
            </a:xfrm>
            <a:custGeom>
              <a:avLst/>
              <a:gdLst/>
              <a:ahLst/>
              <a:cxnLst/>
              <a:rect l="l" t="t" r="r" b="b"/>
              <a:pathLst>
                <a:path w="2772410" h="2624454">
                  <a:moveTo>
                    <a:pt x="2772155" y="0"/>
                  </a:moveTo>
                  <a:lnTo>
                    <a:pt x="0" y="0"/>
                  </a:lnTo>
                  <a:lnTo>
                    <a:pt x="0" y="2099437"/>
                  </a:lnTo>
                  <a:lnTo>
                    <a:pt x="1386077" y="2624328"/>
                  </a:lnTo>
                  <a:lnTo>
                    <a:pt x="2772155" y="2099437"/>
                  </a:lnTo>
                  <a:lnTo>
                    <a:pt x="2772155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3982211" y="2932176"/>
              <a:ext cx="688975" cy="605155"/>
            </a:xfrm>
            <a:custGeom>
              <a:avLst/>
              <a:gdLst/>
              <a:ahLst/>
              <a:cxnLst/>
              <a:rect l="l" t="t" r="r" b="b"/>
              <a:pathLst>
                <a:path w="688975" h="605154">
                  <a:moveTo>
                    <a:pt x="386334" y="0"/>
                  </a:moveTo>
                  <a:lnTo>
                    <a:pt x="302513" y="0"/>
                  </a:lnTo>
                  <a:lnTo>
                    <a:pt x="253430" y="3957"/>
                  </a:lnTo>
                  <a:lnTo>
                    <a:pt x="206873" y="15416"/>
                  </a:lnTo>
                  <a:lnTo>
                    <a:pt x="163465" y="33755"/>
                  </a:lnTo>
                  <a:lnTo>
                    <a:pt x="123828" y="58350"/>
                  </a:lnTo>
                  <a:lnTo>
                    <a:pt x="88582" y="88582"/>
                  </a:lnTo>
                  <a:lnTo>
                    <a:pt x="58350" y="123828"/>
                  </a:lnTo>
                  <a:lnTo>
                    <a:pt x="33755" y="163465"/>
                  </a:lnTo>
                  <a:lnTo>
                    <a:pt x="15416" y="206873"/>
                  </a:lnTo>
                  <a:lnTo>
                    <a:pt x="3957" y="253430"/>
                  </a:lnTo>
                  <a:lnTo>
                    <a:pt x="0" y="302513"/>
                  </a:lnTo>
                  <a:lnTo>
                    <a:pt x="3957" y="351597"/>
                  </a:lnTo>
                  <a:lnTo>
                    <a:pt x="15416" y="398154"/>
                  </a:lnTo>
                  <a:lnTo>
                    <a:pt x="33755" y="441562"/>
                  </a:lnTo>
                  <a:lnTo>
                    <a:pt x="58350" y="481199"/>
                  </a:lnTo>
                  <a:lnTo>
                    <a:pt x="88582" y="516445"/>
                  </a:lnTo>
                  <a:lnTo>
                    <a:pt x="123828" y="546677"/>
                  </a:lnTo>
                  <a:lnTo>
                    <a:pt x="163465" y="571272"/>
                  </a:lnTo>
                  <a:lnTo>
                    <a:pt x="206873" y="589611"/>
                  </a:lnTo>
                  <a:lnTo>
                    <a:pt x="253430" y="601070"/>
                  </a:lnTo>
                  <a:lnTo>
                    <a:pt x="302513" y="605027"/>
                  </a:lnTo>
                  <a:lnTo>
                    <a:pt x="386334" y="605027"/>
                  </a:lnTo>
                  <a:lnTo>
                    <a:pt x="435417" y="601070"/>
                  </a:lnTo>
                  <a:lnTo>
                    <a:pt x="481974" y="589611"/>
                  </a:lnTo>
                  <a:lnTo>
                    <a:pt x="525382" y="571272"/>
                  </a:lnTo>
                  <a:lnTo>
                    <a:pt x="565019" y="546677"/>
                  </a:lnTo>
                  <a:lnTo>
                    <a:pt x="600265" y="516445"/>
                  </a:lnTo>
                  <a:lnTo>
                    <a:pt x="630497" y="481199"/>
                  </a:lnTo>
                  <a:lnTo>
                    <a:pt x="655092" y="441562"/>
                  </a:lnTo>
                  <a:lnTo>
                    <a:pt x="673431" y="398154"/>
                  </a:lnTo>
                  <a:lnTo>
                    <a:pt x="684890" y="351597"/>
                  </a:lnTo>
                  <a:lnTo>
                    <a:pt x="688848" y="302513"/>
                  </a:lnTo>
                  <a:lnTo>
                    <a:pt x="684890" y="253430"/>
                  </a:lnTo>
                  <a:lnTo>
                    <a:pt x="673431" y="206873"/>
                  </a:lnTo>
                  <a:lnTo>
                    <a:pt x="655092" y="163465"/>
                  </a:lnTo>
                  <a:lnTo>
                    <a:pt x="630497" y="123828"/>
                  </a:lnTo>
                  <a:lnTo>
                    <a:pt x="600265" y="88582"/>
                  </a:lnTo>
                  <a:lnTo>
                    <a:pt x="565019" y="58350"/>
                  </a:lnTo>
                  <a:lnTo>
                    <a:pt x="525382" y="33755"/>
                  </a:lnTo>
                  <a:lnTo>
                    <a:pt x="481974" y="15416"/>
                  </a:lnTo>
                  <a:lnTo>
                    <a:pt x="435417" y="3957"/>
                  </a:lnTo>
                  <a:lnTo>
                    <a:pt x="386334" y="0"/>
                  </a:lnTo>
                  <a:close/>
                </a:path>
              </a:pathLst>
            </a:custGeom>
            <a:solidFill>
              <a:srgbClr val="5F9AB3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1346708" y="1372615"/>
            <a:ext cx="2441575" cy="52324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84785" indent="-172085">
              <a:lnSpc>
                <a:spcPts val="1310"/>
              </a:lnSpc>
              <a:spcBef>
                <a:spcPts val="105"/>
              </a:spcBef>
              <a:buClr>
                <a:srgbClr val="404040"/>
              </a:buClr>
              <a:buFont typeface="Wingdings"/>
              <a:buChar char=""/>
              <a:tabLst>
                <a:tab pos="184785" algn="l"/>
              </a:tabLst>
            </a:pPr>
            <a:r>
              <a:rPr sz="1100" spc="105" dirty="0">
                <a:solidFill>
                  <a:srgbClr val="252525"/>
                </a:solidFill>
                <a:latin typeface="Tahoma"/>
                <a:cs typeface="Tahoma"/>
              </a:rPr>
              <a:t>УО</a:t>
            </a:r>
            <a:endParaRPr sz="1100">
              <a:latin typeface="Tahoma"/>
              <a:cs typeface="Tahoma"/>
            </a:endParaRPr>
          </a:p>
          <a:p>
            <a:pPr marL="184785" indent="-172085">
              <a:lnSpc>
                <a:spcPts val="1295"/>
              </a:lnSpc>
              <a:buClr>
                <a:srgbClr val="404040"/>
              </a:buClr>
              <a:buFont typeface="Wingdings"/>
              <a:buChar char=""/>
              <a:tabLst>
                <a:tab pos="184785" algn="l"/>
              </a:tabLst>
            </a:pPr>
            <a:r>
              <a:rPr sz="1100" spc="100" dirty="0">
                <a:solidFill>
                  <a:srgbClr val="252525"/>
                </a:solidFill>
                <a:latin typeface="Tahoma"/>
                <a:cs typeface="Tahoma"/>
              </a:rPr>
              <a:t>Подрядчик</a:t>
            </a:r>
            <a:r>
              <a:rPr sz="1100" spc="-5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100" spc="75" dirty="0">
                <a:solidFill>
                  <a:srgbClr val="252525"/>
                </a:solidFill>
                <a:latin typeface="Tahoma"/>
                <a:cs typeface="Tahoma"/>
              </a:rPr>
              <a:t>ТО</a:t>
            </a:r>
            <a:r>
              <a:rPr sz="1100" spc="40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100" dirty="0">
                <a:solidFill>
                  <a:srgbClr val="252525"/>
                </a:solidFill>
                <a:latin typeface="Tahoma"/>
                <a:cs typeface="Tahoma"/>
              </a:rPr>
              <a:t>(член</a:t>
            </a:r>
            <a:r>
              <a:rPr sz="1100" spc="20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100" spc="70" dirty="0">
                <a:solidFill>
                  <a:srgbClr val="252525"/>
                </a:solidFill>
                <a:latin typeface="Tahoma"/>
                <a:cs typeface="Tahoma"/>
              </a:rPr>
              <a:t>СРО)</a:t>
            </a:r>
            <a:endParaRPr sz="1100">
              <a:latin typeface="Tahoma"/>
              <a:cs typeface="Tahoma"/>
            </a:endParaRPr>
          </a:p>
          <a:p>
            <a:pPr marL="184150" indent="-171450">
              <a:lnSpc>
                <a:spcPts val="1310"/>
              </a:lnSpc>
              <a:buClr>
                <a:srgbClr val="404040"/>
              </a:buClr>
              <a:buFont typeface="Wingdings"/>
              <a:buChar char=""/>
              <a:tabLst>
                <a:tab pos="184150" algn="l"/>
              </a:tabLst>
            </a:pPr>
            <a:r>
              <a:rPr sz="1100" spc="80" dirty="0">
                <a:solidFill>
                  <a:srgbClr val="252525"/>
                </a:solidFill>
                <a:latin typeface="Tahoma"/>
                <a:cs typeface="Tahoma"/>
              </a:rPr>
              <a:t>Представитель</a:t>
            </a:r>
            <a:r>
              <a:rPr sz="1100" spc="-60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100" spc="80" dirty="0">
                <a:solidFill>
                  <a:srgbClr val="252525"/>
                </a:solidFill>
                <a:latin typeface="Tahoma"/>
                <a:cs typeface="Tahoma"/>
              </a:rPr>
              <a:t>собственников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462396" y="1129131"/>
            <a:ext cx="3195320" cy="946785"/>
          </a:xfrm>
          <a:prstGeom prst="rect">
            <a:avLst/>
          </a:prstGeom>
        </p:spPr>
        <p:txBody>
          <a:bodyPr vert="horz" wrap="square" lIns="0" tIns="577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55"/>
              </a:spcBef>
            </a:pPr>
            <a:r>
              <a:rPr sz="1100" dirty="0">
                <a:solidFill>
                  <a:srgbClr val="252525"/>
                </a:solidFill>
                <a:latin typeface="Verdana"/>
                <a:cs typeface="Verdana"/>
              </a:rPr>
              <a:t>Техническое</a:t>
            </a:r>
            <a:r>
              <a:rPr sz="1100" spc="114" dirty="0">
                <a:solidFill>
                  <a:srgbClr val="252525"/>
                </a:solidFill>
                <a:latin typeface="Verdana"/>
                <a:cs typeface="Verdana"/>
              </a:rPr>
              <a:t> </a:t>
            </a:r>
            <a:r>
              <a:rPr sz="1100" spc="-10" dirty="0">
                <a:solidFill>
                  <a:srgbClr val="252525"/>
                </a:solidFill>
                <a:latin typeface="Verdana"/>
                <a:cs typeface="Verdana"/>
              </a:rPr>
              <a:t>обследование</a:t>
            </a:r>
            <a:endParaRPr sz="1100" dirty="0">
              <a:latin typeface="Verdana"/>
              <a:cs typeface="Verdana"/>
            </a:endParaRPr>
          </a:p>
          <a:p>
            <a:pPr marL="202565" indent="-172085">
              <a:lnSpc>
                <a:spcPts val="1310"/>
              </a:lnSpc>
              <a:spcBef>
                <a:spcPts val="355"/>
              </a:spcBef>
              <a:buClr>
                <a:srgbClr val="404040"/>
              </a:buClr>
              <a:buFont typeface="Wingdings"/>
              <a:buChar char=""/>
              <a:tabLst>
                <a:tab pos="202565" algn="l"/>
              </a:tabLst>
            </a:pPr>
            <a:r>
              <a:rPr sz="1100" spc="85" dirty="0">
                <a:solidFill>
                  <a:srgbClr val="252525"/>
                </a:solidFill>
                <a:latin typeface="Tahoma"/>
                <a:cs typeface="Tahoma"/>
              </a:rPr>
              <a:t>Состояние</a:t>
            </a:r>
            <a:r>
              <a:rPr sz="1100" spc="-55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100" spc="75" dirty="0">
                <a:solidFill>
                  <a:srgbClr val="252525"/>
                </a:solidFill>
                <a:latin typeface="Tahoma"/>
                <a:cs typeface="Tahoma"/>
              </a:rPr>
              <a:t>каждого</a:t>
            </a:r>
            <a:r>
              <a:rPr sz="1100" spc="-40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100" spc="60" dirty="0">
                <a:solidFill>
                  <a:srgbClr val="252525"/>
                </a:solidFill>
                <a:latin typeface="Tahoma"/>
                <a:cs typeface="Tahoma"/>
              </a:rPr>
              <a:t>конструктива</a:t>
            </a:r>
            <a:endParaRPr sz="1100" dirty="0">
              <a:latin typeface="Tahoma"/>
              <a:cs typeface="Tahoma"/>
            </a:endParaRPr>
          </a:p>
          <a:p>
            <a:pPr marL="202565" indent="-172085">
              <a:lnSpc>
                <a:spcPts val="1295"/>
              </a:lnSpc>
              <a:buClr>
                <a:srgbClr val="404040"/>
              </a:buClr>
              <a:buFont typeface="Wingdings"/>
              <a:buChar char=""/>
              <a:tabLst>
                <a:tab pos="202565" algn="l"/>
              </a:tabLst>
            </a:pPr>
            <a:r>
              <a:rPr sz="1100" spc="105" dirty="0">
                <a:solidFill>
                  <a:srgbClr val="252525"/>
                </a:solidFill>
                <a:latin typeface="Tahoma"/>
                <a:cs typeface="Tahoma"/>
              </a:rPr>
              <a:t>Износ</a:t>
            </a:r>
            <a:r>
              <a:rPr sz="1100" spc="-50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100" spc="114" dirty="0">
                <a:solidFill>
                  <a:srgbClr val="252525"/>
                </a:solidFill>
                <a:latin typeface="Tahoma"/>
                <a:cs typeface="Tahoma"/>
              </a:rPr>
              <a:t>МКД</a:t>
            </a:r>
            <a:endParaRPr sz="1100" dirty="0">
              <a:latin typeface="Tahoma"/>
              <a:cs typeface="Tahoma"/>
            </a:endParaRPr>
          </a:p>
          <a:p>
            <a:pPr marL="201930" indent="-171450">
              <a:lnSpc>
                <a:spcPts val="1305"/>
              </a:lnSpc>
              <a:buClr>
                <a:srgbClr val="404040"/>
              </a:buClr>
              <a:buFont typeface="Wingdings"/>
              <a:buChar char=""/>
              <a:tabLst>
                <a:tab pos="201930" algn="l"/>
              </a:tabLst>
            </a:pPr>
            <a:r>
              <a:rPr sz="1100" spc="80" dirty="0">
                <a:solidFill>
                  <a:srgbClr val="252525"/>
                </a:solidFill>
                <a:latin typeface="Tahoma"/>
                <a:cs typeface="Tahoma"/>
              </a:rPr>
              <a:t>Стоимость</a:t>
            </a:r>
            <a:r>
              <a:rPr sz="1100" spc="-65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100" spc="80" dirty="0">
                <a:solidFill>
                  <a:srgbClr val="252525"/>
                </a:solidFill>
                <a:latin typeface="Tahoma"/>
                <a:cs typeface="Tahoma"/>
              </a:rPr>
              <a:t>работ</a:t>
            </a:r>
            <a:r>
              <a:rPr sz="1100" spc="-55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100" spc="100" dirty="0">
                <a:solidFill>
                  <a:srgbClr val="252525"/>
                </a:solidFill>
                <a:latin typeface="Tahoma"/>
                <a:cs typeface="Tahoma"/>
              </a:rPr>
              <a:t>по</a:t>
            </a:r>
            <a:r>
              <a:rPr sz="1100" spc="-55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100" spc="70" dirty="0">
                <a:solidFill>
                  <a:srgbClr val="252525"/>
                </a:solidFill>
                <a:latin typeface="Tahoma"/>
                <a:cs typeface="Tahoma"/>
              </a:rPr>
              <a:t>конструктивам</a:t>
            </a:r>
            <a:endParaRPr sz="1100" dirty="0">
              <a:latin typeface="Tahoma"/>
              <a:cs typeface="Tahoma"/>
            </a:endParaRPr>
          </a:p>
          <a:p>
            <a:pPr marL="202565" indent="-172085">
              <a:lnSpc>
                <a:spcPts val="1315"/>
              </a:lnSpc>
              <a:buClr>
                <a:srgbClr val="404040"/>
              </a:buClr>
              <a:buFont typeface="Wingdings"/>
              <a:buChar char=""/>
              <a:tabLst>
                <a:tab pos="202565" algn="l"/>
              </a:tabLst>
            </a:pPr>
            <a:r>
              <a:rPr sz="1100" spc="114" dirty="0">
                <a:solidFill>
                  <a:srgbClr val="252525"/>
                </a:solidFill>
                <a:latin typeface="Tahoma"/>
                <a:cs typeface="Tahoma"/>
              </a:rPr>
              <a:t>Период</a:t>
            </a:r>
            <a:r>
              <a:rPr sz="1100" spc="-40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100" spc="95" dirty="0">
                <a:solidFill>
                  <a:srgbClr val="252525"/>
                </a:solidFill>
                <a:latin typeface="Tahoma"/>
                <a:cs typeface="Tahoma"/>
              </a:rPr>
              <a:t>выполнения</a:t>
            </a:r>
            <a:r>
              <a:rPr sz="1100" spc="-35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100" spc="75" dirty="0">
                <a:solidFill>
                  <a:srgbClr val="252525"/>
                </a:solidFill>
                <a:latin typeface="Tahoma"/>
                <a:cs typeface="Tahoma"/>
              </a:rPr>
              <a:t>работ</a:t>
            </a:r>
            <a:r>
              <a:rPr sz="1100" spc="-30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100" spc="-145" dirty="0">
                <a:solidFill>
                  <a:srgbClr val="252525"/>
                </a:solidFill>
                <a:latin typeface="Tahoma"/>
                <a:cs typeface="Tahoma"/>
              </a:rPr>
              <a:t>(1</a:t>
            </a:r>
            <a:r>
              <a:rPr sz="1100" spc="-40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100" dirty="0">
                <a:solidFill>
                  <a:srgbClr val="252525"/>
                </a:solidFill>
                <a:latin typeface="Tahoma"/>
                <a:cs typeface="Tahoma"/>
              </a:rPr>
              <a:t>год,</a:t>
            </a:r>
            <a:r>
              <a:rPr sz="1100" spc="-35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100" dirty="0">
                <a:solidFill>
                  <a:srgbClr val="252525"/>
                </a:solidFill>
                <a:latin typeface="Tahoma"/>
                <a:cs typeface="Tahoma"/>
              </a:rPr>
              <a:t>3-5</a:t>
            </a:r>
            <a:r>
              <a:rPr sz="1100" spc="-15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100" spc="-20" dirty="0">
                <a:solidFill>
                  <a:srgbClr val="252525"/>
                </a:solidFill>
                <a:latin typeface="Tahoma"/>
                <a:cs typeface="Tahoma"/>
              </a:rPr>
              <a:t>лет)</a:t>
            </a:r>
            <a:endParaRPr sz="1100" dirty="0">
              <a:latin typeface="Tahoma"/>
              <a:cs typeface="Tahom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81000" y="2368295"/>
            <a:ext cx="9225280" cy="402590"/>
          </a:xfrm>
          <a:prstGeom prst="rect">
            <a:avLst/>
          </a:prstGeom>
          <a:solidFill>
            <a:srgbClr val="F1F1F1"/>
          </a:solidFill>
        </p:spPr>
        <p:txBody>
          <a:bodyPr vert="horz" wrap="square" lIns="0" tIns="55244" rIns="0" bIns="0" rtlCol="0">
            <a:spAutoFit/>
          </a:bodyPr>
          <a:lstStyle/>
          <a:p>
            <a:pPr marL="115570">
              <a:lnSpc>
                <a:spcPct val="100000"/>
              </a:lnSpc>
              <a:spcBef>
                <a:spcPts val="434"/>
              </a:spcBef>
            </a:pPr>
            <a:r>
              <a:rPr sz="1800" spc="210" dirty="0">
                <a:solidFill>
                  <a:srgbClr val="252525"/>
                </a:solidFill>
                <a:latin typeface="Tahoma"/>
                <a:cs typeface="Tahoma"/>
              </a:rPr>
              <a:t>КОМПЛЕКСНЫЙ</a:t>
            </a:r>
            <a:r>
              <a:rPr sz="1800" spc="-135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800" spc="220" dirty="0">
                <a:solidFill>
                  <a:srgbClr val="252525"/>
                </a:solidFill>
                <a:latin typeface="Tahoma"/>
                <a:cs typeface="Tahoma"/>
              </a:rPr>
              <a:t>ПЛАН</a:t>
            </a:r>
            <a:r>
              <a:rPr sz="1800" spc="-140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800" spc="170" dirty="0">
                <a:solidFill>
                  <a:srgbClr val="252525"/>
                </a:solidFill>
                <a:latin typeface="Tahoma"/>
                <a:cs typeface="Tahoma"/>
              </a:rPr>
              <a:t>ЭКСПЛУАТАЦИИ</a:t>
            </a:r>
            <a:r>
              <a:rPr sz="1800" spc="-135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800" spc="195" dirty="0">
                <a:solidFill>
                  <a:srgbClr val="252525"/>
                </a:solidFill>
                <a:latin typeface="Tahoma"/>
                <a:cs typeface="Tahoma"/>
              </a:rPr>
              <a:t>МКД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469677" y="2941827"/>
            <a:ext cx="2772410" cy="2541144"/>
          </a:xfrm>
          <a:custGeom>
            <a:avLst/>
            <a:gdLst/>
            <a:ahLst/>
            <a:cxnLst/>
            <a:rect l="l" t="t" r="r" b="b"/>
            <a:pathLst>
              <a:path w="2772410" h="2624454">
                <a:moveTo>
                  <a:pt x="2772156" y="0"/>
                </a:moveTo>
                <a:lnTo>
                  <a:pt x="0" y="0"/>
                </a:lnTo>
                <a:lnTo>
                  <a:pt x="0" y="2099437"/>
                </a:lnTo>
                <a:lnTo>
                  <a:pt x="1386077" y="2624328"/>
                </a:lnTo>
                <a:lnTo>
                  <a:pt x="2772156" y="2099437"/>
                </a:lnTo>
                <a:lnTo>
                  <a:pt x="2772156" y="0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13" name="object 13"/>
          <p:cNvGrpSpPr/>
          <p:nvPr/>
        </p:nvGrpSpPr>
        <p:grpSpPr>
          <a:xfrm>
            <a:off x="373380" y="2883525"/>
            <a:ext cx="9232900" cy="3089275"/>
            <a:chOff x="373379" y="2894076"/>
            <a:chExt cx="9232900" cy="3089275"/>
          </a:xfrm>
        </p:grpSpPr>
        <p:pic>
          <p:nvPicPr>
            <p:cNvPr id="14" name="object 1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73379" y="5571744"/>
              <a:ext cx="9232392" cy="411480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6833615" y="2894076"/>
              <a:ext cx="2772410" cy="2624455"/>
            </a:xfrm>
            <a:custGeom>
              <a:avLst/>
              <a:gdLst/>
              <a:ahLst/>
              <a:cxnLst/>
              <a:rect l="l" t="t" r="r" b="b"/>
              <a:pathLst>
                <a:path w="2772409" h="2624454">
                  <a:moveTo>
                    <a:pt x="2772155" y="0"/>
                  </a:moveTo>
                  <a:lnTo>
                    <a:pt x="0" y="0"/>
                  </a:lnTo>
                  <a:lnTo>
                    <a:pt x="0" y="2099437"/>
                  </a:lnTo>
                  <a:lnTo>
                    <a:pt x="1386077" y="2624328"/>
                  </a:lnTo>
                  <a:lnTo>
                    <a:pt x="2772155" y="2099437"/>
                  </a:lnTo>
                  <a:lnTo>
                    <a:pt x="2772155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3740911" y="4307585"/>
            <a:ext cx="2472690" cy="6819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84785" indent="-172085">
              <a:lnSpc>
                <a:spcPct val="100000"/>
              </a:lnSpc>
              <a:spcBef>
                <a:spcPts val="105"/>
              </a:spcBef>
              <a:buClr>
                <a:srgbClr val="404040"/>
              </a:buClr>
              <a:buFont typeface="Wingdings"/>
              <a:buChar char=""/>
              <a:tabLst>
                <a:tab pos="184785" algn="l"/>
              </a:tabLst>
            </a:pPr>
            <a:r>
              <a:rPr sz="1050" spc="85" dirty="0">
                <a:solidFill>
                  <a:srgbClr val="252525"/>
                </a:solidFill>
                <a:latin typeface="Tahoma"/>
                <a:cs typeface="Tahoma"/>
              </a:rPr>
              <a:t>уборка</a:t>
            </a:r>
            <a:r>
              <a:rPr sz="1050" spc="-60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050" spc="105" dirty="0">
                <a:solidFill>
                  <a:srgbClr val="252525"/>
                </a:solidFill>
                <a:latin typeface="Tahoma"/>
                <a:cs typeface="Tahoma"/>
              </a:rPr>
              <a:t>придомовой</a:t>
            </a:r>
            <a:r>
              <a:rPr sz="1050" spc="-70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050" spc="80" dirty="0">
                <a:solidFill>
                  <a:srgbClr val="252525"/>
                </a:solidFill>
                <a:latin typeface="Tahoma"/>
                <a:cs typeface="Tahoma"/>
              </a:rPr>
              <a:t>территории</a:t>
            </a:r>
            <a:endParaRPr sz="1050" dirty="0">
              <a:latin typeface="Tahoma"/>
              <a:cs typeface="Tahoma"/>
            </a:endParaRPr>
          </a:p>
          <a:p>
            <a:pPr marL="219710" indent="-207010">
              <a:lnSpc>
                <a:spcPct val="100000"/>
              </a:lnSpc>
              <a:spcBef>
                <a:spcPts val="50"/>
              </a:spcBef>
              <a:buClr>
                <a:srgbClr val="404040"/>
              </a:buClr>
              <a:buFont typeface="Wingdings"/>
              <a:buChar char=""/>
              <a:tabLst>
                <a:tab pos="219710" algn="l"/>
              </a:tabLst>
            </a:pPr>
            <a:r>
              <a:rPr sz="1050" spc="85" dirty="0">
                <a:solidFill>
                  <a:srgbClr val="252525"/>
                </a:solidFill>
                <a:latin typeface="Tahoma"/>
                <a:cs typeface="Tahoma"/>
              </a:rPr>
              <a:t>уборка</a:t>
            </a:r>
            <a:r>
              <a:rPr sz="1050" spc="-65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050" spc="70" dirty="0">
                <a:solidFill>
                  <a:srgbClr val="252525"/>
                </a:solidFill>
                <a:latin typeface="Tahoma"/>
                <a:cs typeface="Tahoma"/>
              </a:rPr>
              <a:t>подъездов</a:t>
            </a:r>
            <a:endParaRPr sz="1050" dirty="0">
              <a:latin typeface="Tahoma"/>
              <a:cs typeface="Tahoma"/>
            </a:endParaRPr>
          </a:p>
          <a:p>
            <a:pPr marL="184150" indent="-171450">
              <a:lnSpc>
                <a:spcPct val="100000"/>
              </a:lnSpc>
              <a:spcBef>
                <a:spcPts val="35"/>
              </a:spcBef>
              <a:buClr>
                <a:srgbClr val="404040"/>
              </a:buClr>
              <a:buFont typeface="Wingdings"/>
              <a:buChar char=""/>
              <a:tabLst>
                <a:tab pos="184150" algn="l"/>
              </a:tabLst>
            </a:pPr>
            <a:r>
              <a:rPr sz="1050" spc="90" dirty="0">
                <a:solidFill>
                  <a:srgbClr val="252525"/>
                </a:solidFill>
                <a:latin typeface="Tahoma"/>
                <a:cs typeface="Tahoma"/>
              </a:rPr>
              <a:t>обслуживание</a:t>
            </a:r>
            <a:r>
              <a:rPr sz="1050" spc="-85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050" spc="55" dirty="0">
                <a:solidFill>
                  <a:srgbClr val="252525"/>
                </a:solidFill>
                <a:latin typeface="Tahoma"/>
                <a:cs typeface="Tahoma"/>
              </a:rPr>
              <a:t>лифтов</a:t>
            </a:r>
            <a:endParaRPr sz="1050" dirty="0">
              <a:latin typeface="Tahoma"/>
              <a:cs typeface="Tahoma"/>
            </a:endParaRPr>
          </a:p>
          <a:p>
            <a:pPr marL="184785" indent="-172085">
              <a:lnSpc>
                <a:spcPct val="100000"/>
              </a:lnSpc>
              <a:spcBef>
                <a:spcPts val="35"/>
              </a:spcBef>
              <a:buClr>
                <a:srgbClr val="404040"/>
              </a:buClr>
              <a:buFont typeface="Wingdings"/>
              <a:buChar char=""/>
              <a:tabLst>
                <a:tab pos="184785" algn="l"/>
              </a:tabLst>
            </a:pPr>
            <a:r>
              <a:rPr sz="1050" spc="90" dirty="0">
                <a:solidFill>
                  <a:srgbClr val="252525"/>
                </a:solidFill>
                <a:latin typeface="Tahoma"/>
                <a:cs typeface="Tahoma"/>
              </a:rPr>
              <a:t>обслуживание</a:t>
            </a:r>
            <a:r>
              <a:rPr sz="1050" spc="-100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050" spc="110" dirty="0">
                <a:solidFill>
                  <a:srgbClr val="252525"/>
                </a:solidFill>
                <a:latin typeface="Tahoma"/>
                <a:cs typeface="Tahoma"/>
              </a:rPr>
              <a:t>ОДПУ</a:t>
            </a:r>
            <a:endParaRPr sz="1050" dirty="0">
              <a:latin typeface="Tahoma"/>
              <a:cs typeface="Tahoma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081654" y="5655055"/>
            <a:ext cx="4053204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80" dirty="0">
                <a:solidFill>
                  <a:srgbClr val="404040"/>
                </a:solidFill>
                <a:latin typeface="Tahoma"/>
                <a:cs typeface="Tahoma"/>
              </a:rPr>
              <a:t>Тариф</a:t>
            </a:r>
            <a:r>
              <a:rPr sz="1400" spc="-5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1400" spc="105" dirty="0">
                <a:solidFill>
                  <a:srgbClr val="252525"/>
                </a:solidFill>
                <a:latin typeface="Tahoma"/>
                <a:cs typeface="Tahoma"/>
              </a:rPr>
              <a:t>на</a:t>
            </a:r>
            <a:r>
              <a:rPr sz="1400" spc="-30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400" spc="120" dirty="0">
                <a:solidFill>
                  <a:srgbClr val="252525"/>
                </a:solidFill>
                <a:latin typeface="Tahoma"/>
                <a:cs typeface="Tahoma"/>
              </a:rPr>
              <a:t>содержание</a:t>
            </a:r>
            <a:r>
              <a:rPr sz="1400" spc="-65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400" spc="165" dirty="0">
                <a:solidFill>
                  <a:srgbClr val="252525"/>
                </a:solidFill>
                <a:latin typeface="Tahoma"/>
                <a:cs typeface="Tahoma"/>
              </a:rPr>
              <a:t>и</a:t>
            </a:r>
            <a:r>
              <a:rPr sz="1400" spc="-45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400" spc="100" dirty="0">
                <a:solidFill>
                  <a:srgbClr val="252525"/>
                </a:solidFill>
                <a:latin typeface="Tahoma"/>
                <a:cs typeface="Tahoma"/>
              </a:rPr>
              <a:t>ТР</a:t>
            </a:r>
            <a:r>
              <a:rPr sz="1400" spc="-40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400" dirty="0">
                <a:solidFill>
                  <a:srgbClr val="252525"/>
                </a:solidFill>
                <a:latin typeface="Tahoma"/>
                <a:cs typeface="Tahoma"/>
              </a:rPr>
              <a:t>(на</a:t>
            </a:r>
            <a:r>
              <a:rPr sz="1400" spc="-45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400" spc="-275" dirty="0">
                <a:solidFill>
                  <a:srgbClr val="252525"/>
                </a:solidFill>
                <a:latin typeface="Tahoma"/>
                <a:cs typeface="Tahoma"/>
              </a:rPr>
              <a:t>1</a:t>
            </a:r>
            <a:r>
              <a:rPr sz="1400" spc="-30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400" dirty="0">
                <a:solidFill>
                  <a:srgbClr val="252525"/>
                </a:solidFill>
                <a:latin typeface="Tahoma"/>
                <a:cs typeface="Tahoma"/>
              </a:rPr>
              <a:t>год,</a:t>
            </a:r>
            <a:r>
              <a:rPr sz="1400" spc="-45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400" dirty="0">
                <a:solidFill>
                  <a:srgbClr val="252525"/>
                </a:solidFill>
                <a:latin typeface="Tahoma"/>
                <a:cs typeface="Tahoma"/>
              </a:rPr>
              <a:t>3-5</a:t>
            </a:r>
            <a:r>
              <a:rPr sz="1400" spc="-50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400" spc="-20" dirty="0">
                <a:solidFill>
                  <a:srgbClr val="252525"/>
                </a:solidFill>
                <a:latin typeface="Tahoma"/>
                <a:cs typeface="Tahoma"/>
              </a:rPr>
              <a:t>лет)</a:t>
            </a:r>
            <a:endParaRPr sz="1400">
              <a:latin typeface="Tahoma"/>
              <a:cs typeface="Tahoma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420648" y="306831"/>
            <a:ext cx="7753984" cy="1744980"/>
            <a:chOff x="420648" y="306831"/>
            <a:chExt cx="7753984" cy="1744980"/>
          </a:xfrm>
        </p:grpSpPr>
        <p:pic>
          <p:nvPicPr>
            <p:cNvPr id="19" name="object 1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76478" y="306831"/>
              <a:ext cx="7698003" cy="341630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20648" y="1190243"/>
              <a:ext cx="833579" cy="861060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413546" y="1108137"/>
              <a:ext cx="969137" cy="927799"/>
            </a:xfrm>
            <a:prstGeom prst="rect">
              <a:avLst/>
            </a:prstGeom>
          </p:spPr>
        </p:pic>
      </p:grpSp>
      <p:sp>
        <p:nvSpPr>
          <p:cNvPr id="23" name="object 23"/>
          <p:cNvSpPr txBox="1"/>
          <p:nvPr/>
        </p:nvSpPr>
        <p:spPr>
          <a:xfrm>
            <a:off x="7010843" y="4195752"/>
            <a:ext cx="2327275" cy="6819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84785" indent="-172085">
              <a:lnSpc>
                <a:spcPct val="100000"/>
              </a:lnSpc>
              <a:spcBef>
                <a:spcPts val="105"/>
              </a:spcBef>
              <a:buClr>
                <a:srgbClr val="404040"/>
              </a:buClr>
              <a:buFont typeface="Wingdings"/>
              <a:buChar char=""/>
              <a:tabLst>
                <a:tab pos="184785" algn="l"/>
              </a:tabLst>
            </a:pPr>
            <a:r>
              <a:rPr sz="1050" spc="95" dirty="0">
                <a:solidFill>
                  <a:srgbClr val="252525"/>
                </a:solidFill>
                <a:latin typeface="Tahoma"/>
                <a:cs typeface="Tahoma"/>
              </a:rPr>
              <a:t>ремонт</a:t>
            </a:r>
            <a:r>
              <a:rPr sz="1050" spc="-90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050" spc="75" dirty="0">
                <a:solidFill>
                  <a:srgbClr val="252525"/>
                </a:solidFill>
                <a:latin typeface="Tahoma"/>
                <a:cs typeface="Tahoma"/>
              </a:rPr>
              <a:t>протечек</a:t>
            </a:r>
            <a:r>
              <a:rPr sz="1050" spc="-75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050" spc="85" dirty="0">
                <a:solidFill>
                  <a:srgbClr val="252525"/>
                </a:solidFill>
                <a:latin typeface="Tahoma"/>
                <a:cs typeface="Tahoma"/>
              </a:rPr>
              <a:t>на</a:t>
            </a:r>
            <a:r>
              <a:rPr sz="1050" spc="-55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050" spc="75" dirty="0">
                <a:solidFill>
                  <a:srgbClr val="252525"/>
                </a:solidFill>
                <a:latin typeface="Tahoma"/>
                <a:cs typeface="Tahoma"/>
              </a:rPr>
              <a:t>кровле</a:t>
            </a:r>
            <a:endParaRPr sz="1050" dirty="0">
              <a:latin typeface="Tahoma"/>
              <a:cs typeface="Tahoma"/>
            </a:endParaRPr>
          </a:p>
          <a:p>
            <a:pPr marL="184785" indent="-172085">
              <a:lnSpc>
                <a:spcPct val="100000"/>
              </a:lnSpc>
              <a:spcBef>
                <a:spcPts val="50"/>
              </a:spcBef>
              <a:buClr>
                <a:srgbClr val="404040"/>
              </a:buClr>
              <a:buFont typeface="Wingdings"/>
              <a:buChar char=""/>
              <a:tabLst>
                <a:tab pos="184785" algn="l"/>
              </a:tabLst>
            </a:pPr>
            <a:r>
              <a:rPr sz="1050" spc="90" dirty="0">
                <a:solidFill>
                  <a:srgbClr val="252525"/>
                </a:solidFill>
                <a:latin typeface="Tahoma"/>
                <a:cs typeface="Tahoma"/>
              </a:rPr>
              <a:t>замена</a:t>
            </a:r>
            <a:r>
              <a:rPr sz="1050" spc="-95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050" spc="110" dirty="0">
                <a:solidFill>
                  <a:srgbClr val="252525"/>
                </a:solidFill>
                <a:latin typeface="Tahoma"/>
                <a:cs typeface="Tahoma"/>
              </a:rPr>
              <a:t>ОДПУ</a:t>
            </a:r>
            <a:endParaRPr sz="1050" dirty="0">
              <a:latin typeface="Tahoma"/>
              <a:cs typeface="Tahoma"/>
            </a:endParaRPr>
          </a:p>
          <a:p>
            <a:pPr marL="184785" indent="-172085">
              <a:lnSpc>
                <a:spcPct val="100000"/>
              </a:lnSpc>
              <a:spcBef>
                <a:spcPts val="35"/>
              </a:spcBef>
              <a:buClr>
                <a:srgbClr val="404040"/>
              </a:buClr>
              <a:buFont typeface="Wingdings"/>
              <a:buChar char=""/>
              <a:tabLst>
                <a:tab pos="184785" algn="l"/>
              </a:tabLst>
            </a:pPr>
            <a:r>
              <a:rPr sz="1050" spc="90" dirty="0">
                <a:solidFill>
                  <a:srgbClr val="252525"/>
                </a:solidFill>
                <a:latin typeface="Tahoma"/>
                <a:cs typeface="Tahoma"/>
              </a:rPr>
              <a:t>замена</a:t>
            </a:r>
            <a:r>
              <a:rPr sz="1050" spc="-90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050" spc="50" dirty="0">
                <a:solidFill>
                  <a:srgbClr val="252525"/>
                </a:solidFill>
                <a:latin typeface="Tahoma"/>
                <a:cs typeface="Tahoma"/>
              </a:rPr>
              <a:t>участка</a:t>
            </a:r>
            <a:r>
              <a:rPr sz="1050" spc="-80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050" spc="70" dirty="0">
                <a:solidFill>
                  <a:srgbClr val="252525"/>
                </a:solidFill>
                <a:latin typeface="Tahoma"/>
                <a:cs typeface="Tahoma"/>
              </a:rPr>
              <a:t>труб</a:t>
            </a:r>
            <a:r>
              <a:rPr sz="1050" spc="-60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050" spc="80" dirty="0">
                <a:solidFill>
                  <a:srgbClr val="252525"/>
                </a:solidFill>
                <a:latin typeface="Tahoma"/>
                <a:cs typeface="Tahoma"/>
              </a:rPr>
              <a:t>в</a:t>
            </a:r>
            <a:r>
              <a:rPr sz="1050" spc="-35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050" spc="70" dirty="0">
                <a:solidFill>
                  <a:srgbClr val="252525"/>
                </a:solidFill>
                <a:latin typeface="Tahoma"/>
                <a:cs typeface="Tahoma"/>
              </a:rPr>
              <a:t>подвале</a:t>
            </a:r>
            <a:endParaRPr sz="1050" dirty="0">
              <a:latin typeface="Tahoma"/>
              <a:cs typeface="Tahoma"/>
            </a:endParaRPr>
          </a:p>
          <a:p>
            <a:pPr marL="184785" indent="-172085">
              <a:lnSpc>
                <a:spcPct val="100000"/>
              </a:lnSpc>
              <a:spcBef>
                <a:spcPts val="35"/>
              </a:spcBef>
              <a:buClr>
                <a:srgbClr val="404040"/>
              </a:buClr>
              <a:buFont typeface="Wingdings"/>
              <a:buChar char=""/>
              <a:tabLst>
                <a:tab pos="184785" algn="l"/>
              </a:tabLst>
            </a:pPr>
            <a:r>
              <a:rPr sz="1050" spc="95" dirty="0">
                <a:solidFill>
                  <a:srgbClr val="252525"/>
                </a:solidFill>
                <a:latin typeface="Tahoma"/>
                <a:cs typeface="Tahoma"/>
              </a:rPr>
              <a:t>ремонт</a:t>
            </a:r>
            <a:r>
              <a:rPr sz="1050" spc="-90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050" spc="80" dirty="0">
                <a:solidFill>
                  <a:srgbClr val="252525"/>
                </a:solidFill>
                <a:latin typeface="Tahoma"/>
                <a:cs typeface="Tahoma"/>
              </a:rPr>
              <a:t>крыльца</a:t>
            </a:r>
            <a:r>
              <a:rPr sz="1050" spc="-80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050" spc="70" dirty="0">
                <a:solidFill>
                  <a:srgbClr val="252525"/>
                </a:solidFill>
                <a:latin typeface="Tahoma"/>
                <a:cs typeface="Tahoma"/>
              </a:rPr>
              <a:t>подъезда</a:t>
            </a:r>
            <a:endParaRPr sz="1050" dirty="0">
              <a:latin typeface="Tahoma"/>
              <a:cs typeface="Tahoma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545329" y="3275838"/>
            <a:ext cx="122110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55" dirty="0">
                <a:solidFill>
                  <a:srgbClr val="252525"/>
                </a:solidFill>
                <a:latin typeface="Verdana"/>
                <a:cs typeface="Verdana"/>
              </a:rPr>
              <a:t>СОДЕРЖАНИЕ</a:t>
            </a:r>
            <a:endParaRPr sz="1200">
              <a:latin typeface="Verdana"/>
              <a:cs typeface="Verdana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488089" y="3212846"/>
            <a:ext cx="116776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60" dirty="0">
                <a:solidFill>
                  <a:srgbClr val="252525"/>
                </a:solidFill>
                <a:latin typeface="Verdana"/>
                <a:cs typeface="Verdana"/>
              </a:rPr>
              <a:t>УПРАВЛЕНИЕ</a:t>
            </a:r>
            <a:endParaRPr sz="1200" dirty="0">
              <a:latin typeface="Verdana"/>
              <a:cs typeface="Verdana"/>
            </a:endParaRPr>
          </a:p>
        </p:txBody>
      </p:sp>
      <p:grpSp>
        <p:nvGrpSpPr>
          <p:cNvPr id="26" name="object 26"/>
          <p:cNvGrpSpPr/>
          <p:nvPr/>
        </p:nvGrpSpPr>
        <p:grpSpPr>
          <a:xfrm>
            <a:off x="6891273" y="2937570"/>
            <a:ext cx="899671" cy="831491"/>
            <a:chOff x="359663" y="2945892"/>
            <a:chExt cx="887094" cy="858519"/>
          </a:xfrm>
        </p:grpSpPr>
        <p:sp>
          <p:nvSpPr>
            <p:cNvPr id="27" name="object 27"/>
            <p:cNvSpPr/>
            <p:nvPr/>
          </p:nvSpPr>
          <p:spPr>
            <a:xfrm>
              <a:off x="557784" y="2945892"/>
              <a:ext cx="688975" cy="605155"/>
            </a:xfrm>
            <a:custGeom>
              <a:avLst/>
              <a:gdLst/>
              <a:ahLst/>
              <a:cxnLst/>
              <a:rect l="l" t="t" r="r" b="b"/>
              <a:pathLst>
                <a:path w="688975" h="605154">
                  <a:moveTo>
                    <a:pt x="386334" y="0"/>
                  </a:moveTo>
                  <a:lnTo>
                    <a:pt x="302513" y="0"/>
                  </a:lnTo>
                  <a:lnTo>
                    <a:pt x="253445" y="3957"/>
                  </a:lnTo>
                  <a:lnTo>
                    <a:pt x="206898" y="15416"/>
                  </a:lnTo>
                  <a:lnTo>
                    <a:pt x="163493" y="33755"/>
                  </a:lnTo>
                  <a:lnTo>
                    <a:pt x="123855" y="58350"/>
                  </a:lnTo>
                  <a:lnTo>
                    <a:pt x="88606" y="88582"/>
                  </a:lnTo>
                  <a:lnTo>
                    <a:pt x="58369" y="123828"/>
                  </a:lnTo>
                  <a:lnTo>
                    <a:pt x="33767" y="163465"/>
                  </a:lnTo>
                  <a:lnTo>
                    <a:pt x="15422" y="206873"/>
                  </a:lnTo>
                  <a:lnTo>
                    <a:pt x="3959" y="253430"/>
                  </a:lnTo>
                  <a:lnTo>
                    <a:pt x="0" y="302513"/>
                  </a:lnTo>
                  <a:lnTo>
                    <a:pt x="3959" y="351597"/>
                  </a:lnTo>
                  <a:lnTo>
                    <a:pt x="15422" y="398154"/>
                  </a:lnTo>
                  <a:lnTo>
                    <a:pt x="33767" y="441562"/>
                  </a:lnTo>
                  <a:lnTo>
                    <a:pt x="58369" y="481199"/>
                  </a:lnTo>
                  <a:lnTo>
                    <a:pt x="88606" y="516445"/>
                  </a:lnTo>
                  <a:lnTo>
                    <a:pt x="123855" y="546677"/>
                  </a:lnTo>
                  <a:lnTo>
                    <a:pt x="163493" y="571272"/>
                  </a:lnTo>
                  <a:lnTo>
                    <a:pt x="206898" y="589611"/>
                  </a:lnTo>
                  <a:lnTo>
                    <a:pt x="253445" y="601070"/>
                  </a:lnTo>
                  <a:lnTo>
                    <a:pt x="302513" y="605028"/>
                  </a:lnTo>
                  <a:lnTo>
                    <a:pt x="386334" y="605028"/>
                  </a:lnTo>
                  <a:lnTo>
                    <a:pt x="435402" y="601070"/>
                  </a:lnTo>
                  <a:lnTo>
                    <a:pt x="481949" y="589611"/>
                  </a:lnTo>
                  <a:lnTo>
                    <a:pt x="525354" y="571272"/>
                  </a:lnTo>
                  <a:lnTo>
                    <a:pt x="564992" y="546677"/>
                  </a:lnTo>
                  <a:lnTo>
                    <a:pt x="600241" y="516445"/>
                  </a:lnTo>
                  <a:lnTo>
                    <a:pt x="630478" y="481199"/>
                  </a:lnTo>
                  <a:lnTo>
                    <a:pt x="655080" y="441562"/>
                  </a:lnTo>
                  <a:lnTo>
                    <a:pt x="673425" y="398154"/>
                  </a:lnTo>
                  <a:lnTo>
                    <a:pt x="684888" y="351597"/>
                  </a:lnTo>
                  <a:lnTo>
                    <a:pt x="688847" y="302513"/>
                  </a:lnTo>
                  <a:lnTo>
                    <a:pt x="684888" y="253430"/>
                  </a:lnTo>
                  <a:lnTo>
                    <a:pt x="673425" y="206873"/>
                  </a:lnTo>
                  <a:lnTo>
                    <a:pt x="655080" y="163465"/>
                  </a:lnTo>
                  <a:lnTo>
                    <a:pt x="630478" y="123828"/>
                  </a:lnTo>
                  <a:lnTo>
                    <a:pt x="600241" y="88582"/>
                  </a:lnTo>
                  <a:lnTo>
                    <a:pt x="564992" y="58350"/>
                  </a:lnTo>
                  <a:lnTo>
                    <a:pt x="525354" y="33755"/>
                  </a:lnTo>
                  <a:lnTo>
                    <a:pt x="481949" y="15416"/>
                  </a:lnTo>
                  <a:lnTo>
                    <a:pt x="435402" y="3957"/>
                  </a:lnTo>
                  <a:lnTo>
                    <a:pt x="386334" y="0"/>
                  </a:lnTo>
                  <a:close/>
                </a:path>
              </a:pathLst>
            </a:custGeom>
            <a:solidFill>
              <a:srgbClr val="5FB7C0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28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59663" y="2945892"/>
              <a:ext cx="858012" cy="858011"/>
            </a:xfrm>
            <a:prstGeom prst="rect">
              <a:avLst/>
            </a:prstGeom>
          </p:spPr>
        </p:pic>
      </p:grpSp>
      <p:pic>
        <p:nvPicPr>
          <p:cNvPr id="29" name="object 29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608832" y="2790444"/>
            <a:ext cx="949451" cy="949452"/>
          </a:xfrm>
          <a:prstGeom prst="rect">
            <a:avLst/>
          </a:prstGeom>
        </p:spPr>
      </p:pic>
      <p:grpSp>
        <p:nvGrpSpPr>
          <p:cNvPr id="30" name="object 30"/>
          <p:cNvGrpSpPr/>
          <p:nvPr/>
        </p:nvGrpSpPr>
        <p:grpSpPr>
          <a:xfrm>
            <a:off x="365759" y="2964725"/>
            <a:ext cx="7851775" cy="3781006"/>
            <a:chOff x="365759" y="2964725"/>
            <a:chExt cx="7851775" cy="3781006"/>
          </a:xfrm>
        </p:grpSpPr>
        <p:sp>
          <p:nvSpPr>
            <p:cNvPr id="31" name="object 31"/>
            <p:cNvSpPr/>
            <p:nvPr/>
          </p:nvSpPr>
          <p:spPr>
            <a:xfrm>
              <a:off x="7359395" y="3063264"/>
              <a:ext cx="688975" cy="486258"/>
            </a:xfrm>
            <a:custGeom>
              <a:avLst/>
              <a:gdLst/>
              <a:ahLst/>
              <a:cxnLst/>
              <a:rect l="l" t="t" r="r" b="b"/>
              <a:pathLst>
                <a:path w="688975" h="605154">
                  <a:moveTo>
                    <a:pt x="386333" y="0"/>
                  </a:moveTo>
                  <a:lnTo>
                    <a:pt x="302513" y="0"/>
                  </a:lnTo>
                  <a:lnTo>
                    <a:pt x="253430" y="3957"/>
                  </a:lnTo>
                  <a:lnTo>
                    <a:pt x="206873" y="15416"/>
                  </a:lnTo>
                  <a:lnTo>
                    <a:pt x="163465" y="33755"/>
                  </a:lnTo>
                  <a:lnTo>
                    <a:pt x="123828" y="58350"/>
                  </a:lnTo>
                  <a:lnTo>
                    <a:pt x="88582" y="88582"/>
                  </a:lnTo>
                  <a:lnTo>
                    <a:pt x="58350" y="123828"/>
                  </a:lnTo>
                  <a:lnTo>
                    <a:pt x="33755" y="163465"/>
                  </a:lnTo>
                  <a:lnTo>
                    <a:pt x="15416" y="206873"/>
                  </a:lnTo>
                  <a:lnTo>
                    <a:pt x="3957" y="253430"/>
                  </a:lnTo>
                  <a:lnTo>
                    <a:pt x="0" y="302514"/>
                  </a:lnTo>
                  <a:lnTo>
                    <a:pt x="3957" y="351597"/>
                  </a:lnTo>
                  <a:lnTo>
                    <a:pt x="15416" y="398154"/>
                  </a:lnTo>
                  <a:lnTo>
                    <a:pt x="33755" y="441562"/>
                  </a:lnTo>
                  <a:lnTo>
                    <a:pt x="58350" y="481199"/>
                  </a:lnTo>
                  <a:lnTo>
                    <a:pt x="88582" y="516445"/>
                  </a:lnTo>
                  <a:lnTo>
                    <a:pt x="123828" y="546677"/>
                  </a:lnTo>
                  <a:lnTo>
                    <a:pt x="163465" y="571272"/>
                  </a:lnTo>
                  <a:lnTo>
                    <a:pt x="206873" y="589611"/>
                  </a:lnTo>
                  <a:lnTo>
                    <a:pt x="253430" y="601070"/>
                  </a:lnTo>
                  <a:lnTo>
                    <a:pt x="302513" y="605028"/>
                  </a:lnTo>
                  <a:lnTo>
                    <a:pt x="386333" y="605028"/>
                  </a:lnTo>
                  <a:lnTo>
                    <a:pt x="435417" y="601070"/>
                  </a:lnTo>
                  <a:lnTo>
                    <a:pt x="481974" y="589611"/>
                  </a:lnTo>
                  <a:lnTo>
                    <a:pt x="525382" y="571272"/>
                  </a:lnTo>
                  <a:lnTo>
                    <a:pt x="565019" y="546677"/>
                  </a:lnTo>
                  <a:lnTo>
                    <a:pt x="600265" y="516445"/>
                  </a:lnTo>
                  <a:lnTo>
                    <a:pt x="630497" y="481199"/>
                  </a:lnTo>
                  <a:lnTo>
                    <a:pt x="655092" y="441562"/>
                  </a:lnTo>
                  <a:lnTo>
                    <a:pt x="673431" y="398154"/>
                  </a:lnTo>
                  <a:lnTo>
                    <a:pt x="684890" y="351597"/>
                  </a:lnTo>
                  <a:lnTo>
                    <a:pt x="688848" y="302514"/>
                  </a:lnTo>
                  <a:lnTo>
                    <a:pt x="684890" y="253430"/>
                  </a:lnTo>
                  <a:lnTo>
                    <a:pt x="673431" y="206873"/>
                  </a:lnTo>
                  <a:lnTo>
                    <a:pt x="655092" y="163465"/>
                  </a:lnTo>
                  <a:lnTo>
                    <a:pt x="630497" y="123828"/>
                  </a:lnTo>
                  <a:lnTo>
                    <a:pt x="600265" y="88582"/>
                  </a:lnTo>
                  <a:lnTo>
                    <a:pt x="565019" y="58350"/>
                  </a:lnTo>
                  <a:lnTo>
                    <a:pt x="525382" y="33755"/>
                  </a:lnTo>
                  <a:lnTo>
                    <a:pt x="481974" y="15416"/>
                  </a:lnTo>
                  <a:lnTo>
                    <a:pt x="435417" y="3957"/>
                  </a:lnTo>
                  <a:lnTo>
                    <a:pt x="386333" y="0"/>
                  </a:lnTo>
                  <a:close/>
                </a:path>
              </a:pathLst>
            </a:custGeom>
            <a:solidFill>
              <a:srgbClr val="4774A1">
                <a:alpha val="45881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2" name="object 32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3689" y="2964725"/>
              <a:ext cx="757427" cy="713765"/>
            </a:xfrm>
            <a:prstGeom prst="rect">
              <a:avLst/>
            </a:prstGeom>
          </p:spPr>
        </p:pic>
        <p:sp>
          <p:nvSpPr>
            <p:cNvPr id="33" name="object 33"/>
            <p:cNvSpPr/>
            <p:nvPr/>
          </p:nvSpPr>
          <p:spPr>
            <a:xfrm>
              <a:off x="365759" y="6070091"/>
              <a:ext cx="7851775" cy="675640"/>
            </a:xfrm>
            <a:custGeom>
              <a:avLst/>
              <a:gdLst/>
              <a:ahLst/>
              <a:cxnLst/>
              <a:rect l="l" t="t" r="r" b="b"/>
              <a:pathLst>
                <a:path w="7851775" h="675640">
                  <a:moveTo>
                    <a:pt x="7658608" y="0"/>
                  </a:moveTo>
                  <a:lnTo>
                    <a:pt x="0" y="0"/>
                  </a:lnTo>
                  <a:lnTo>
                    <a:pt x="0" y="675130"/>
                  </a:lnTo>
                  <a:lnTo>
                    <a:pt x="7658608" y="675130"/>
                  </a:lnTo>
                  <a:lnTo>
                    <a:pt x="7851648" y="337566"/>
                  </a:lnTo>
                  <a:lnTo>
                    <a:pt x="7658608" y="0"/>
                  </a:lnTo>
                  <a:close/>
                </a:path>
              </a:pathLst>
            </a:custGeom>
            <a:solidFill>
              <a:srgbClr val="F1F1F1">
                <a:alpha val="6117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4" name="object 34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409955" y="6076188"/>
              <a:ext cx="618744" cy="620268"/>
            </a:xfrm>
            <a:prstGeom prst="rect">
              <a:avLst/>
            </a:prstGeom>
          </p:spPr>
        </p:pic>
      </p:grpSp>
      <p:sp>
        <p:nvSpPr>
          <p:cNvPr id="35" name="object 35"/>
          <p:cNvSpPr txBox="1"/>
          <p:nvPr/>
        </p:nvSpPr>
        <p:spPr>
          <a:xfrm>
            <a:off x="6985736" y="3786274"/>
            <a:ext cx="2673248" cy="33663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lang="ru-RU" sz="1050" dirty="0">
                <a:latin typeface="Tahoma"/>
                <a:cs typeface="Tahoma"/>
              </a:rPr>
              <a:t>Виды работ и их стоимость с 1 кв. м. площади помещений в МКД:</a:t>
            </a:r>
            <a:endParaRPr sz="1050" dirty="0">
              <a:latin typeface="Tahoma"/>
              <a:cs typeface="Tahoma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3702811" y="3866769"/>
            <a:ext cx="2693670" cy="3467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1050" spc="100" dirty="0">
                <a:solidFill>
                  <a:srgbClr val="404040"/>
                </a:solidFill>
                <a:latin typeface="Tahoma"/>
                <a:cs typeface="Tahoma"/>
              </a:rPr>
              <a:t>Виды</a:t>
            </a:r>
            <a:r>
              <a:rPr sz="1050" spc="-11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1050" spc="60" dirty="0">
                <a:solidFill>
                  <a:srgbClr val="404040"/>
                </a:solidFill>
                <a:latin typeface="Tahoma"/>
                <a:cs typeface="Tahoma"/>
              </a:rPr>
              <a:t>работ</a:t>
            </a:r>
            <a:r>
              <a:rPr sz="1050" spc="-9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1050" spc="120" dirty="0">
                <a:solidFill>
                  <a:srgbClr val="404040"/>
                </a:solidFill>
                <a:latin typeface="Tahoma"/>
                <a:cs typeface="Tahoma"/>
              </a:rPr>
              <a:t>и</a:t>
            </a:r>
            <a:r>
              <a:rPr sz="1050" spc="-7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1050" spc="60" dirty="0">
                <a:solidFill>
                  <a:srgbClr val="404040"/>
                </a:solidFill>
                <a:latin typeface="Tahoma"/>
                <a:cs typeface="Tahoma"/>
              </a:rPr>
              <a:t>их</a:t>
            </a:r>
            <a:r>
              <a:rPr sz="1050" spc="-9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1050" spc="60" dirty="0">
                <a:solidFill>
                  <a:srgbClr val="404040"/>
                </a:solidFill>
                <a:latin typeface="Tahoma"/>
                <a:cs typeface="Tahoma"/>
              </a:rPr>
              <a:t>стоимость</a:t>
            </a:r>
            <a:r>
              <a:rPr sz="1050" spc="-11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1050" spc="90" dirty="0">
                <a:solidFill>
                  <a:srgbClr val="404040"/>
                </a:solidFill>
                <a:latin typeface="Tahoma"/>
                <a:cs typeface="Tahoma"/>
              </a:rPr>
              <a:t>с</a:t>
            </a:r>
            <a:r>
              <a:rPr sz="1050" spc="-6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1050" spc="-220" dirty="0">
                <a:solidFill>
                  <a:srgbClr val="404040"/>
                </a:solidFill>
                <a:latin typeface="Tahoma"/>
                <a:cs typeface="Tahoma"/>
              </a:rPr>
              <a:t>1</a:t>
            </a:r>
            <a:r>
              <a:rPr sz="1050" spc="-5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lang="ru-RU" sz="1050" spc="-5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1050" spc="-20" dirty="0" err="1">
                <a:solidFill>
                  <a:srgbClr val="404040"/>
                </a:solidFill>
                <a:latin typeface="Tahoma"/>
                <a:cs typeface="Tahoma"/>
              </a:rPr>
              <a:t>кв</a:t>
            </a:r>
            <a:r>
              <a:rPr sz="1050" spc="-20" dirty="0">
                <a:solidFill>
                  <a:srgbClr val="404040"/>
                </a:solidFill>
                <a:latin typeface="Tahoma"/>
                <a:cs typeface="Tahoma"/>
              </a:rPr>
              <a:t>.</a:t>
            </a:r>
            <a:r>
              <a:rPr lang="ru-RU" sz="1050" spc="-2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1050" spc="-20" dirty="0">
                <a:solidFill>
                  <a:srgbClr val="404040"/>
                </a:solidFill>
                <a:latin typeface="Tahoma"/>
                <a:cs typeface="Tahoma"/>
              </a:rPr>
              <a:t>м. </a:t>
            </a:r>
            <a:r>
              <a:rPr sz="1050" spc="80" dirty="0">
                <a:solidFill>
                  <a:srgbClr val="404040"/>
                </a:solidFill>
                <a:latin typeface="Tahoma"/>
                <a:cs typeface="Tahoma"/>
              </a:rPr>
              <a:t>площади</a:t>
            </a:r>
            <a:r>
              <a:rPr sz="1050" spc="-114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1050" spc="95" dirty="0">
                <a:solidFill>
                  <a:srgbClr val="404040"/>
                </a:solidFill>
                <a:latin typeface="Tahoma"/>
                <a:cs typeface="Tahoma"/>
              </a:rPr>
              <a:t>помещений</a:t>
            </a:r>
            <a:r>
              <a:rPr sz="1050" spc="-11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1050" spc="75" dirty="0">
                <a:solidFill>
                  <a:srgbClr val="404040"/>
                </a:solidFill>
                <a:latin typeface="Tahoma"/>
                <a:cs typeface="Tahoma"/>
              </a:rPr>
              <a:t>в</a:t>
            </a:r>
            <a:r>
              <a:rPr sz="1050" spc="-7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1050" spc="30" dirty="0">
                <a:solidFill>
                  <a:srgbClr val="404040"/>
                </a:solidFill>
                <a:latin typeface="Tahoma"/>
                <a:cs typeface="Tahoma"/>
              </a:rPr>
              <a:t>МКД:</a:t>
            </a:r>
            <a:endParaRPr sz="1050" dirty="0">
              <a:latin typeface="Tahoma"/>
              <a:cs typeface="Tahoma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484916" y="3685696"/>
            <a:ext cx="2772410" cy="143436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129539">
              <a:spcBef>
                <a:spcPts val="105"/>
              </a:spcBef>
            </a:pPr>
            <a:r>
              <a:rPr lang="ru-RU" sz="1050" spc="105" dirty="0">
                <a:solidFill>
                  <a:srgbClr val="404040"/>
                </a:solidFill>
                <a:latin typeface="Tahoma"/>
                <a:cs typeface="Tahoma"/>
              </a:rPr>
              <a:t>Виды</a:t>
            </a:r>
            <a:r>
              <a:rPr lang="ru-RU" sz="1050" spc="-11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lang="ru-RU" sz="1050" spc="65" dirty="0">
                <a:solidFill>
                  <a:srgbClr val="404040"/>
                </a:solidFill>
                <a:latin typeface="Tahoma"/>
                <a:cs typeface="Tahoma"/>
              </a:rPr>
              <a:t>работ</a:t>
            </a:r>
            <a:r>
              <a:rPr lang="ru-RU" sz="1050" spc="-9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lang="ru-RU" sz="1050" spc="120" dirty="0">
                <a:solidFill>
                  <a:srgbClr val="404040"/>
                </a:solidFill>
                <a:latin typeface="Tahoma"/>
                <a:cs typeface="Tahoma"/>
              </a:rPr>
              <a:t>и</a:t>
            </a:r>
            <a:r>
              <a:rPr lang="ru-RU" sz="1050" spc="-8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lang="ru-RU" sz="1050" spc="65" dirty="0">
                <a:solidFill>
                  <a:srgbClr val="404040"/>
                </a:solidFill>
                <a:latin typeface="Tahoma"/>
                <a:cs typeface="Tahoma"/>
              </a:rPr>
              <a:t>их</a:t>
            </a:r>
            <a:r>
              <a:rPr lang="ru-RU" sz="1050" spc="-9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lang="ru-RU" sz="1050" spc="60" dirty="0">
                <a:solidFill>
                  <a:srgbClr val="404040"/>
                </a:solidFill>
                <a:latin typeface="Tahoma"/>
                <a:cs typeface="Tahoma"/>
              </a:rPr>
              <a:t>стоимость</a:t>
            </a:r>
            <a:r>
              <a:rPr lang="ru-RU" sz="1050" spc="-10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lang="ru-RU" sz="1050" spc="90" dirty="0">
                <a:solidFill>
                  <a:srgbClr val="404040"/>
                </a:solidFill>
                <a:latin typeface="Tahoma"/>
                <a:cs typeface="Tahoma"/>
              </a:rPr>
              <a:t>с</a:t>
            </a:r>
            <a:r>
              <a:rPr lang="ru-RU" sz="1050" spc="-6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lang="ru-RU" sz="1050" spc="-220" dirty="0">
                <a:solidFill>
                  <a:srgbClr val="404040"/>
                </a:solidFill>
                <a:latin typeface="Tahoma"/>
                <a:cs typeface="Tahoma"/>
              </a:rPr>
              <a:t>1</a:t>
            </a:r>
            <a:r>
              <a:rPr lang="ru-RU" sz="1050" spc="-105" dirty="0">
                <a:solidFill>
                  <a:srgbClr val="404040"/>
                </a:solidFill>
                <a:latin typeface="Tahoma"/>
                <a:cs typeface="Tahoma"/>
              </a:rPr>
              <a:t>  </a:t>
            </a:r>
            <a:r>
              <a:rPr lang="ru-RU" sz="1050" spc="-10" dirty="0">
                <a:solidFill>
                  <a:srgbClr val="404040"/>
                </a:solidFill>
                <a:latin typeface="Tahoma"/>
                <a:cs typeface="Tahoma"/>
              </a:rPr>
              <a:t>кв. м. </a:t>
            </a:r>
            <a:r>
              <a:rPr lang="ru-RU" sz="1050" spc="80" dirty="0">
                <a:solidFill>
                  <a:srgbClr val="404040"/>
                </a:solidFill>
                <a:latin typeface="Tahoma"/>
                <a:cs typeface="Tahoma"/>
              </a:rPr>
              <a:t>площади</a:t>
            </a:r>
            <a:r>
              <a:rPr lang="ru-RU" sz="1050" spc="-11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lang="ru-RU" sz="1050" spc="100" dirty="0">
                <a:solidFill>
                  <a:srgbClr val="404040"/>
                </a:solidFill>
                <a:latin typeface="Tahoma"/>
                <a:cs typeface="Tahoma"/>
              </a:rPr>
              <a:t>помещений</a:t>
            </a:r>
            <a:r>
              <a:rPr lang="ru-RU" sz="1050" spc="-11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lang="ru-RU" sz="1050" spc="75" dirty="0">
                <a:solidFill>
                  <a:srgbClr val="404040"/>
                </a:solidFill>
                <a:latin typeface="Tahoma"/>
                <a:cs typeface="Tahoma"/>
              </a:rPr>
              <a:t>в</a:t>
            </a:r>
            <a:r>
              <a:rPr lang="ru-RU" sz="1050" spc="-7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lang="ru-RU" sz="1050" spc="30" dirty="0">
                <a:solidFill>
                  <a:srgbClr val="404040"/>
                </a:solidFill>
                <a:latin typeface="Tahoma"/>
                <a:cs typeface="Tahoma"/>
              </a:rPr>
              <a:t>МКД:</a:t>
            </a:r>
            <a:endParaRPr lang="ru-RU" sz="1050" dirty="0">
              <a:latin typeface="Tahoma"/>
              <a:cs typeface="Tahoma"/>
            </a:endParaRPr>
          </a:p>
          <a:p>
            <a:pPr marL="221615" indent="-172085" algn="l">
              <a:lnSpc>
                <a:spcPct val="100000"/>
              </a:lnSpc>
              <a:spcBef>
                <a:spcPts val="894"/>
              </a:spcBef>
              <a:buClr>
                <a:srgbClr val="404040"/>
              </a:buClr>
              <a:buFont typeface="Wingdings"/>
              <a:buChar char=""/>
              <a:tabLst>
                <a:tab pos="221615" algn="l"/>
              </a:tabLst>
            </a:pPr>
            <a:r>
              <a:rPr lang="ru-RU" sz="1050" spc="55" dirty="0">
                <a:solidFill>
                  <a:srgbClr val="252525"/>
                </a:solidFill>
                <a:latin typeface="Tahoma"/>
                <a:cs typeface="Tahoma"/>
              </a:rPr>
              <a:t>заключение договоров с подрядчиками, контроль за их исполнением </a:t>
            </a:r>
          </a:p>
          <a:p>
            <a:pPr marL="221615" indent="-172085">
              <a:lnSpc>
                <a:spcPct val="100000"/>
              </a:lnSpc>
              <a:buClr>
                <a:srgbClr val="404040"/>
              </a:buClr>
              <a:buFont typeface="Wingdings"/>
              <a:buChar char=""/>
              <a:tabLst>
                <a:tab pos="221615" algn="l"/>
              </a:tabLst>
            </a:pPr>
            <a:r>
              <a:rPr sz="1050" spc="55" dirty="0" err="1">
                <a:solidFill>
                  <a:srgbClr val="252525"/>
                </a:solidFill>
                <a:latin typeface="Tahoma"/>
                <a:cs typeface="Tahoma"/>
              </a:rPr>
              <a:t>печать</a:t>
            </a:r>
            <a:r>
              <a:rPr sz="1050" spc="-80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050" spc="80" dirty="0">
                <a:solidFill>
                  <a:srgbClr val="252525"/>
                </a:solidFill>
                <a:latin typeface="Tahoma"/>
                <a:cs typeface="Tahoma"/>
              </a:rPr>
              <a:t>квитанций</a:t>
            </a:r>
            <a:endParaRPr sz="1050" dirty="0">
              <a:latin typeface="Tahoma"/>
              <a:cs typeface="Tahoma"/>
            </a:endParaRPr>
          </a:p>
          <a:p>
            <a:pPr marL="221615" indent="-172085">
              <a:lnSpc>
                <a:spcPct val="100000"/>
              </a:lnSpc>
              <a:spcBef>
                <a:spcPts val="50"/>
              </a:spcBef>
              <a:buClr>
                <a:srgbClr val="404040"/>
              </a:buClr>
              <a:buFont typeface="Wingdings"/>
              <a:buChar char=""/>
              <a:tabLst>
                <a:tab pos="221615" algn="l"/>
              </a:tabLst>
            </a:pPr>
            <a:r>
              <a:rPr sz="1050" spc="65" dirty="0">
                <a:solidFill>
                  <a:srgbClr val="252525"/>
                </a:solidFill>
                <a:latin typeface="Tahoma"/>
                <a:cs typeface="Tahoma"/>
              </a:rPr>
              <a:t>выдача</a:t>
            </a:r>
            <a:r>
              <a:rPr sz="1050" spc="-60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050" spc="85" dirty="0">
                <a:solidFill>
                  <a:srgbClr val="252525"/>
                </a:solidFill>
                <a:latin typeface="Tahoma"/>
                <a:cs typeface="Tahoma"/>
              </a:rPr>
              <a:t>справок</a:t>
            </a:r>
            <a:endParaRPr sz="1050" dirty="0">
              <a:latin typeface="Tahoma"/>
              <a:cs typeface="Tahoma"/>
            </a:endParaRPr>
          </a:p>
          <a:p>
            <a:pPr marL="221615" indent="-172085">
              <a:lnSpc>
                <a:spcPct val="100000"/>
              </a:lnSpc>
              <a:spcBef>
                <a:spcPts val="40"/>
              </a:spcBef>
              <a:buClr>
                <a:srgbClr val="404040"/>
              </a:buClr>
              <a:buFont typeface="Wingdings"/>
              <a:buChar char=""/>
              <a:tabLst>
                <a:tab pos="221615" algn="l"/>
              </a:tabLst>
            </a:pPr>
            <a:r>
              <a:rPr sz="1050" spc="95" dirty="0">
                <a:solidFill>
                  <a:srgbClr val="252525"/>
                </a:solidFill>
                <a:latin typeface="Tahoma"/>
                <a:cs typeface="Tahoma"/>
              </a:rPr>
              <a:t>ведение</a:t>
            </a:r>
            <a:r>
              <a:rPr sz="1050" spc="-80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050" spc="85" dirty="0">
                <a:solidFill>
                  <a:srgbClr val="252525"/>
                </a:solidFill>
                <a:latin typeface="Tahoma"/>
                <a:cs typeface="Tahoma"/>
              </a:rPr>
              <a:t>реестра</a:t>
            </a:r>
            <a:r>
              <a:rPr sz="1050" spc="-80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050" spc="75" dirty="0">
                <a:solidFill>
                  <a:srgbClr val="252525"/>
                </a:solidFill>
                <a:latin typeface="Tahoma"/>
                <a:cs typeface="Tahoma"/>
              </a:rPr>
              <a:t>собственников</a:t>
            </a:r>
            <a:endParaRPr sz="1050" dirty="0">
              <a:latin typeface="Tahoma"/>
              <a:cs typeface="Tahoma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1152550" y="6162243"/>
            <a:ext cx="1256030" cy="537845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marL="12700" marR="5080">
              <a:lnSpc>
                <a:spcPct val="90100"/>
              </a:lnSpc>
              <a:spcBef>
                <a:spcPts val="240"/>
              </a:spcBef>
            </a:pPr>
            <a:r>
              <a:rPr sz="1200" spc="40" dirty="0">
                <a:solidFill>
                  <a:srgbClr val="252525"/>
                </a:solidFill>
                <a:latin typeface="Verdana"/>
                <a:cs typeface="Verdana"/>
              </a:rPr>
              <a:t>Общее </a:t>
            </a:r>
            <a:r>
              <a:rPr sz="1200" spc="-10" dirty="0">
                <a:solidFill>
                  <a:srgbClr val="252525"/>
                </a:solidFill>
                <a:latin typeface="Verdana"/>
                <a:cs typeface="Verdana"/>
              </a:rPr>
              <a:t>собрание собственников</a:t>
            </a:r>
            <a:endParaRPr sz="1200">
              <a:latin typeface="Verdana"/>
              <a:cs typeface="Verdana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3327018" y="6168034"/>
            <a:ext cx="1930781" cy="521297"/>
          </a:xfrm>
          <a:prstGeom prst="rect">
            <a:avLst/>
          </a:prstGeom>
        </p:spPr>
        <p:txBody>
          <a:bodyPr vert="horz" wrap="square" lIns="0" tIns="20955" rIns="0" bIns="0" rtlCol="0">
            <a:spAutoFit/>
          </a:bodyPr>
          <a:lstStyle/>
          <a:p>
            <a:pPr marL="12700" marR="5080">
              <a:lnSpc>
                <a:spcPts val="1300"/>
              </a:lnSpc>
              <a:spcBef>
                <a:spcPts val="165"/>
              </a:spcBef>
            </a:pPr>
            <a:r>
              <a:rPr sz="1100" spc="65" dirty="0">
                <a:solidFill>
                  <a:srgbClr val="3E649A"/>
                </a:solidFill>
                <a:latin typeface="Tahoma"/>
                <a:cs typeface="Tahoma"/>
              </a:rPr>
              <a:t>Тариф</a:t>
            </a:r>
            <a:r>
              <a:rPr sz="1100" spc="-70" dirty="0">
                <a:solidFill>
                  <a:srgbClr val="3E649A"/>
                </a:solidFill>
                <a:latin typeface="Tahoma"/>
                <a:cs typeface="Tahoma"/>
              </a:rPr>
              <a:t> </a:t>
            </a:r>
            <a:r>
              <a:rPr sz="1100" spc="95" dirty="0">
                <a:solidFill>
                  <a:srgbClr val="3E649A"/>
                </a:solidFill>
                <a:latin typeface="Tahoma"/>
                <a:cs typeface="Tahoma"/>
              </a:rPr>
              <a:t>с</a:t>
            </a:r>
            <a:r>
              <a:rPr sz="1100" spc="-60" dirty="0">
                <a:solidFill>
                  <a:srgbClr val="3E649A"/>
                </a:solidFill>
                <a:latin typeface="Tahoma"/>
                <a:cs typeface="Tahoma"/>
              </a:rPr>
              <a:t> </a:t>
            </a:r>
            <a:r>
              <a:rPr sz="1100" spc="-25" dirty="0">
                <a:solidFill>
                  <a:srgbClr val="3E649A"/>
                </a:solidFill>
                <a:latin typeface="Tahoma"/>
                <a:cs typeface="Tahoma"/>
              </a:rPr>
              <a:t>1</a:t>
            </a:r>
            <a:r>
              <a:rPr lang="ru-RU" sz="1100" spc="-25" dirty="0">
                <a:solidFill>
                  <a:srgbClr val="3E649A"/>
                </a:solidFill>
                <a:latin typeface="Tahoma"/>
                <a:cs typeface="Tahoma"/>
              </a:rPr>
              <a:t> </a:t>
            </a:r>
            <a:r>
              <a:rPr sz="1100" spc="-25" dirty="0" err="1">
                <a:solidFill>
                  <a:srgbClr val="3E649A"/>
                </a:solidFill>
                <a:latin typeface="Tahoma"/>
                <a:cs typeface="Tahoma"/>
              </a:rPr>
              <a:t>кв</a:t>
            </a:r>
            <a:r>
              <a:rPr sz="1100" spc="-25" dirty="0">
                <a:solidFill>
                  <a:srgbClr val="3E649A"/>
                </a:solidFill>
                <a:latin typeface="Tahoma"/>
                <a:cs typeface="Tahoma"/>
              </a:rPr>
              <a:t>.</a:t>
            </a:r>
            <a:r>
              <a:rPr lang="ru-RU" sz="1100" spc="-25" dirty="0">
                <a:solidFill>
                  <a:srgbClr val="3E649A"/>
                </a:solidFill>
                <a:latin typeface="Tahoma"/>
                <a:cs typeface="Tahoma"/>
              </a:rPr>
              <a:t> </a:t>
            </a:r>
            <a:r>
              <a:rPr sz="1100" spc="-25" dirty="0">
                <a:solidFill>
                  <a:srgbClr val="3E649A"/>
                </a:solidFill>
                <a:latin typeface="Tahoma"/>
                <a:cs typeface="Tahoma"/>
              </a:rPr>
              <a:t>м.</a:t>
            </a:r>
            <a:r>
              <a:rPr sz="1100" spc="-40" dirty="0">
                <a:solidFill>
                  <a:srgbClr val="3E649A"/>
                </a:solidFill>
                <a:latin typeface="Tahoma"/>
                <a:cs typeface="Tahoma"/>
              </a:rPr>
              <a:t> </a:t>
            </a:r>
            <a:r>
              <a:rPr sz="1100" spc="55" dirty="0">
                <a:solidFill>
                  <a:srgbClr val="3E649A"/>
                </a:solidFill>
                <a:latin typeface="Tahoma"/>
                <a:cs typeface="Tahoma"/>
              </a:rPr>
              <a:t>площади, </a:t>
            </a:r>
            <a:r>
              <a:rPr sz="1100" spc="80" dirty="0">
                <a:solidFill>
                  <a:srgbClr val="3E649A"/>
                </a:solidFill>
                <a:latin typeface="Tahoma"/>
                <a:cs typeface="Tahoma"/>
              </a:rPr>
              <a:t>очередность</a:t>
            </a:r>
            <a:r>
              <a:rPr sz="1100" spc="-60" dirty="0">
                <a:solidFill>
                  <a:srgbClr val="3E649A"/>
                </a:solidFill>
                <a:latin typeface="Tahoma"/>
                <a:cs typeface="Tahoma"/>
              </a:rPr>
              <a:t> </a:t>
            </a:r>
            <a:r>
              <a:rPr sz="1100" spc="125" dirty="0">
                <a:solidFill>
                  <a:srgbClr val="3E649A"/>
                </a:solidFill>
                <a:latin typeface="Tahoma"/>
                <a:cs typeface="Tahoma"/>
              </a:rPr>
              <a:t>и</a:t>
            </a:r>
            <a:r>
              <a:rPr sz="1100" spc="-40" dirty="0">
                <a:solidFill>
                  <a:srgbClr val="3E649A"/>
                </a:solidFill>
                <a:latin typeface="Tahoma"/>
                <a:cs typeface="Tahoma"/>
              </a:rPr>
              <a:t> </a:t>
            </a:r>
            <a:r>
              <a:rPr sz="1100" spc="95" dirty="0">
                <a:solidFill>
                  <a:srgbClr val="3E649A"/>
                </a:solidFill>
                <a:latin typeface="Tahoma"/>
                <a:cs typeface="Tahoma"/>
              </a:rPr>
              <a:t>период </a:t>
            </a:r>
            <a:r>
              <a:rPr sz="1100" spc="100" dirty="0">
                <a:solidFill>
                  <a:srgbClr val="3E649A"/>
                </a:solidFill>
                <a:latin typeface="Tahoma"/>
                <a:cs typeface="Tahoma"/>
              </a:rPr>
              <a:t>проведения</a:t>
            </a:r>
            <a:r>
              <a:rPr sz="1100" spc="-50" dirty="0">
                <a:solidFill>
                  <a:srgbClr val="3E649A"/>
                </a:solidFill>
                <a:latin typeface="Tahoma"/>
                <a:cs typeface="Tahoma"/>
              </a:rPr>
              <a:t> </a:t>
            </a:r>
            <a:r>
              <a:rPr sz="1100" spc="65" dirty="0">
                <a:solidFill>
                  <a:srgbClr val="3E649A"/>
                </a:solidFill>
                <a:latin typeface="Tahoma"/>
                <a:cs typeface="Tahoma"/>
              </a:rPr>
              <a:t>работ</a:t>
            </a:r>
            <a:endParaRPr sz="1100" dirty="0">
              <a:latin typeface="Tahoma"/>
              <a:cs typeface="Tahoma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6891273" y="6154928"/>
            <a:ext cx="814069" cy="538480"/>
          </a:xfrm>
          <a:prstGeom prst="rect">
            <a:avLst/>
          </a:prstGeom>
        </p:spPr>
        <p:txBody>
          <a:bodyPr vert="horz" wrap="square" lIns="0" tIns="31114" rIns="0" bIns="0" rtlCol="0">
            <a:spAutoFit/>
          </a:bodyPr>
          <a:lstStyle/>
          <a:p>
            <a:pPr marL="12700" marR="5080">
              <a:lnSpc>
                <a:spcPct val="90100"/>
              </a:lnSpc>
              <a:spcBef>
                <a:spcPts val="244"/>
              </a:spcBef>
            </a:pPr>
            <a:r>
              <a:rPr sz="1200" spc="-10" dirty="0">
                <a:solidFill>
                  <a:srgbClr val="252525"/>
                </a:solidFill>
                <a:latin typeface="Verdana"/>
                <a:cs typeface="Verdana"/>
              </a:rPr>
              <a:t>Протокол общего собрания</a:t>
            </a:r>
            <a:endParaRPr sz="1200">
              <a:latin typeface="Verdana"/>
              <a:cs typeface="Verdana"/>
            </a:endParaRPr>
          </a:p>
        </p:txBody>
      </p:sp>
      <p:grpSp>
        <p:nvGrpSpPr>
          <p:cNvPr id="41" name="object 41"/>
          <p:cNvGrpSpPr/>
          <p:nvPr/>
        </p:nvGrpSpPr>
        <p:grpSpPr>
          <a:xfrm>
            <a:off x="6199632" y="5529071"/>
            <a:ext cx="3348354" cy="1329055"/>
            <a:chOff x="6199632" y="5529071"/>
            <a:chExt cx="3348354" cy="1329055"/>
          </a:xfrm>
        </p:grpSpPr>
        <p:pic>
          <p:nvPicPr>
            <p:cNvPr id="42" name="object 42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6199632" y="6135622"/>
              <a:ext cx="612647" cy="612647"/>
            </a:xfrm>
            <a:prstGeom prst="rect">
              <a:avLst/>
            </a:prstGeom>
          </p:spPr>
        </p:pic>
        <p:pic>
          <p:nvPicPr>
            <p:cNvPr id="43" name="object 43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8225027" y="5529071"/>
              <a:ext cx="1322831" cy="1328927"/>
            </a:xfrm>
            <a:prstGeom prst="rect">
              <a:avLst/>
            </a:prstGeom>
          </p:spPr>
        </p:pic>
      </p:grpSp>
      <p:pic>
        <p:nvPicPr>
          <p:cNvPr id="44" name="Рисунок 43">
            <a:extLst>
              <a:ext uri="{FF2B5EF4-FFF2-40B4-BE49-F238E27FC236}">
                <a16:creationId xmlns:a16="http://schemas.microsoft.com/office/drawing/2014/main" id="{D7AC0486-1016-45C6-AABF-1CA324DADAC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654800" y="3168819"/>
            <a:ext cx="1737511" cy="350281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9905999" cy="6858000"/>
            <a:chOff x="0" y="0"/>
            <a:chExt cx="9905999" cy="6858000"/>
          </a:xfrm>
        </p:grpSpPr>
        <p:sp>
          <p:nvSpPr>
            <p:cNvPr id="3" name="object 3"/>
            <p:cNvSpPr/>
            <p:nvPr/>
          </p:nvSpPr>
          <p:spPr>
            <a:xfrm>
              <a:off x="4442459" y="0"/>
              <a:ext cx="5463540" cy="1027430"/>
            </a:xfrm>
            <a:custGeom>
              <a:avLst/>
              <a:gdLst/>
              <a:ahLst/>
              <a:cxnLst/>
              <a:rect l="l" t="t" r="r" b="b"/>
              <a:pathLst>
                <a:path w="5463540" h="1027430">
                  <a:moveTo>
                    <a:pt x="0" y="1027176"/>
                  </a:moveTo>
                  <a:lnTo>
                    <a:pt x="5463540" y="1027176"/>
                  </a:lnTo>
                  <a:lnTo>
                    <a:pt x="5463540" y="0"/>
                  </a:lnTo>
                  <a:lnTo>
                    <a:pt x="0" y="0"/>
                  </a:lnTo>
                  <a:lnTo>
                    <a:pt x="0" y="102717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0"/>
              <a:ext cx="4442460" cy="6858000"/>
            </a:xfrm>
            <a:custGeom>
              <a:avLst/>
              <a:gdLst/>
              <a:ahLst/>
              <a:cxnLst/>
              <a:rect l="l" t="t" r="r" b="b"/>
              <a:pathLst>
                <a:path w="4442460" h="6858000">
                  <a:moveTo>
                    <a:pt x="4442460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4442460" y="6858000"/>
                  </a:lnTo>
                  <a:lnTo>
                    <a:pt x="4442460" y="0"/>
                  </a:lnTo>
                  <a:close/>
                </a:path>
              </a:pathLst>
            </a:custGeom>
            <a:solidFill>
              <a:srgbClr val="D9D9D9">
                <a:alpha val="87057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905000" y="690372"/>
              <a:ext cx="3037331" cy="3942588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905000" y="3387849"/>
              <a:ext cx="3392424" cy="3470150"/>
            </a:xfrm>
            <a:prstGeom prst="rect">
              <a:avLst/>
            </a:prstGeom>
          </p:spPr>
        </p:pic>
      </p:grpSp>
      <p:sp>
        <p:nvSpPr>
          <p:cNvPr id="14" name="object 14"/>
          <p:cNvSpPr txBox="1"/>
          <p:nvPr/>
        </p:nvSpPr>
        <p:spPr>
          <a:xfrm>
            <a:off x="9513569" y="6384747"/>
            <a:ext cx="1454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0" dirty="0">
                <a:solidFill>
                  <a:srgbClr val="335A94"/>
                </a:solidFill>
                <a:latin typeface="Trebuchet MS"/>
                <a:cs typeface="Trebuchet MS"/>
              </a:rPr>
              <a:t>3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016376" y="664921"/>
            <a:ext cx="1121410" cy="5421630"/>
          </a:xfrm>
          <a:prstGeom prst="rect">
            <a:avLst/>
          </a:prstGeom>
        </p:spPr>
        <p:txBody>
          <a:bodyPr vert="horz" wrap="square" lIns="0" tIns="5162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65"/>
              </a:spcBef>
            </a:pPr>
            <a:r>
              <a:rPr sz="14400" b="1" spc="-2670" dirty="0">
                <a:solidFill>
                  <a:srgbClr val="FFFFFF"/>
                </a:solidFill>
                <a:latin typeface="Trebuchet MS"/>
                <a:cs typeface="Trebuchet MS"/>
              </a:rPr>
              <a:t>1</a:t>
            </a:r>
            <a:endParaRPr sz="1440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3965"/>
              </a:spcBef>
            </a:pPr>
            <a:r>
              <a:rPr sz="14400" b="1" spc="114" dirty="0">
                <a:solidFill>
                  <a:srgbClr val="FFFFFF"/>
                </a:solidFill>
                <a:latin typeface="Trebuchet MS"/>
                <a:cs typeface="Trebuchet MS"/>
              </a:rPr>
              <a:t>2</a:t>
            </a:r>
            <a:endParaRPr sz="14400" dirty="0">
              <a:latin typeface="Trebuchet MS"/>
              <a:cs typeface="Trebuchet MS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105223" y="103411"/>
            <a:ext cx="9648817" cy="6270908"/>
            <a:chOff x="91829" y="68931"/>
            <a:chExt cx="9648817" cy="6270908"/>
          </a:xfrm>
        </p:grpSpPr>
        <p:pic>
          <p:nvPicPr>
            <p:cNvPr id="17" name="object 1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599432" y="958532"/>
              <a:ext cx="5141214" cy="517715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4843271" y="1202436"/>
              <a:ext cx="4669790" cy="45720"/>
            </a:xfrm>
            <a:custGeom>
              <a:avLst/>
              <a:gdLst/>
              <a:ahLst/>
              <a:cxnLst/>
              <a:rect l="l" t="t" r="r" b="b"/>
              <a:pathLst>
                <a:path w="4669790" h="45719">
                  <a:moveTo>
                    <a:pt x="4666107" y="0"/>
                  </a:moveTo>
                  <a:lnTo>
                    <a:pt x="3428" y="0"/>
                  </a:lnTo>
                  <a:lnTo>
                    <a:pt x="0" y="3428"/>
                  </a:lnTo>
                  <a:lnTo>
                    <a:pt x="0" y="38100"/>
                  </a:lnTo>
                  <a:lnTo>
                    <a:pt x="0" y="42290"/>
                  </a:lnTo>
                  <a:lnTo>
                    <a:pt x="3428" y="45719"/>
                  </a:lnTo>
                  <a:lnTo>
                    <a:pt x="4666107" y="45719"/>
                  </a:lnTo>
                  <a:lnTo>
                    <a:pt x="4669535" y="42290"/>
                  </a:lnTo>
                  <a:lnTo>
                    <a:pt x="4669535" y="3428"/>
                  </a:lnTo>
                  <a:lnTo>
                    <a:pt x="4666107" y="0"/>
                  </a:lnTo>
                  <a:close/>
                </a:path>
              </a:pathLst>
            </a:custGeom>
            <a:solidFill>
              <a:srgbClr val="466D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1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865370" y="287147"/>
              <a:ext cx="2159000" cy="288543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860925" y="618236"/>
              <a:ext cx="3999865" cy="313309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846065" y="1734185"/>
              <a:ext cx="3508883" cy="264287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4955158" y="4111371"/>
              <a:ext cx="3663568" cy="229489"/>
            </a:xfrm>
            <a:prstGeom prst="rect">
              <a:avLst/>
            </a:prstGeom>
          </p:spPr>
        </p:pic>
        <p:pic>
          <p:nvPicPr>
            <p:cNvPr id="30" name="object 30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327660" y="4058411"/>
              <a:ext cx="2281428" cy="2281428"/>
            </a:xfrm>
            <a:prstGeom prst="rect">
              <a:avLst/>
            </a:prstGeom>
          </p:spPr>
        </p:pic>
        <p:pic>
          <p:nvPicPr>
            <p:cNvPr id="31" name="object 31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445008" y="1164336"/>
              <a:ext cx="2150364" cy="2036064"/>
            </a:xfrm>
            <a:prstGeom prst="rect">
              <a:avLst/>
            </a:prstGeom>
          </p:spPr>
        </p:pic>
        <p:pic>
          <p:nvPicPr>
            <p:cNvPr id="32" name="object 32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603690" y="121324"/>
              <a:ext cx="1248744" cy="368884"/>
            </a:xfrm>
            <a:prstGeom prst="rect">
              <a:avLst/>
            </a:prstGeom>
          </p:spPr>
        </p:pic>
        <p:sp>
          <p:nvSpPr>
            <p:cNvPr id="33" name="object 33"/>
            <p:cNvSpPr/>
            <p:nvPr/>
          </p:nvSpPr>
          <p:spPr>
            <a:xfrm>
              <a:off x="619937" y="233603"/>
              <a:ext cx="690245" cy="97155"/>
            </a:xfrm>
            <a:custGeom>
              <a:avLst/>
              <a:gdLst/>
              <a:ahLst/>
              <a:cxnLst/>
              <a:rect l="l" t="t" r="r" b="b"/>
              <a:pathLst>
                <a:path w="690244" h="97154">
                  <a:moveTo>
                    <a:pt x="102984" y="21031"/>
                  </a:moveTo>
                  <a:lnTo>
                    <a:pt x="74320" y="21031"/>
                  </a:lnTo>
                  <a:lnTo>
                    <a:pt x="51663" y="76860"/>
                  </a:lnTo>
                  <a:lnTo>
                    <a:pt x="28994" y="21031"/>
                  </a:lnTo>
                  <a:lnTo>
                    <a:pt x="0" y="21031"/>
                  </a:lnTo>
                  <a:lnTo>
                    <a:pt x="0" y="32169"/>
                  </a:lnTo>
                  <a:lnTo>
                    <a:pt x="7645" y="32169"/>
                  </a:lnTo>
                  <a:lnTo>
                    <a:pt x="7645" y="83439"/>
                  </a:lnTo>
                  <a:lnTo>
                    <a:pt x="0" y="83439"/>
                  </a:lnTo>
                  <a:lnTo>
                    <a:pt x="0" y="94576"/>
                  </a:lnTo>
                  <a:lnTo>
                    <a:pt x="28841" y="94576"/>
                  </a:lnTo>
                  <a:lnTo>
                    <a:pt x="28841" y="83439"/>
                  </a:lnTo>
                  <a:lnTo>
                    <a:pt x="21780" y="83439"/>
                  </a:lnTo>
                  <a:lnTo>
                    <a:pt x="21780" y="39154"/>
                  </a:lnTo>
                  <a:lnTo>
                    <a:pt x="21564" y="36322"/>
                  </a:lnTo>
                  <a:lnTo>
                    <a:pt x="21780" y="36322"/>
                  </a:lnTo>
                  <a:lnTo>
                    <a:pt x="46126" y="94576"/>
                  </a:lnTo>
                  <a:lnTo>
                    <a:pt x="56756" y="94576"/>
                  </a:lnTo>
                  <a:lnTo>
                    <a:pt x="81089" y="36322"/>
                  </a:lnTo>
                  <a:lnTo>
                    <a:pt x="81343" y="36322"/>
                  </a:lnTo>
                  <a:lnTo>
                    <a:pt x="81089" y="39154"/>
                  </a:lnTo>
                  <a:lnTo>
                    <a:pt x="81089" y="83439"/>
                  </a:lnTo>
                  <a:lnTo>
                    <a:pt x="74028" y="83439"/>
                  </a:lnTo>
                  <a:lnTo>
                    <a:pt x="74028" y="94576"/>
                  </a:lnTo>
                  <a:lnTo>
                    <a:pt x="102984" y="94576"/>
                  </a:lnTo>
                  <a:lnTo>
                    <a:pt x="102984" y="83439"/>
                  </a:lnTo>
                  <a:lnTo>
                    <a:pt x="95338" y="83439"/>
                  </a:lnTo>
                  <a:lnTo>
                    <a:pt x="95338" y="32169"/>
                  </a:lnTo>
                  <a:lnTo>
                    <a:pt x="102984" y="32169"/>
                  </a:lnTo>
                  <a:lnTo>
                    <a:pt x="102984" y="21031"/>
                  </a:lnTo>
                  <a:close/>
                </a:path>
                <a:path w="690244" h="97154">
                  <a:moveTo>
                    <a:pt x="193573" y="21031"/>
                  </a:moveTo>
                  <a:lnTo>
                    <a:pt x="172059" y="21031"/>
                  </a:lnTo>
                  <a:lnTo>
                    <a:pt x="135191" y="74853"/>
                  </a:lnTo>
                  <a:lnTo>
                    <a:pt x="135191" y="32169"/>
                  </a:lnTo>
                  <a:lnTo>
                    <a:pt x="142595" y="32169"/>
                  </a:lnTo>
                  <a:lnTo>
                    <a:pt x="142595" y="21031"/>
                  </a:lnTo>
                  <a:lnTo>
                    <a:pt x="113372" y="21031"/>
                  </a:lnTo>
                  <a:lnTo>
                    <a:pt x="113372" y="32169"/>
                  </a:lnTo>
                  <a:lnTo>
                    <a:pt x="121005" y="32169"/>
                  </a:lnTo>
                  <a:lnTo>
                    <a:pt x="121005" y="83439"/>
                  </a:lnTo>
                  <a:lnTo>
                    <a:pt x="113372" y="83439"/>
                  </a:lnTo>
                  <a:lnTo>
                    <a:pt x="113372" y="94576"/>
                  </a:lnTo>
                  <a:lnTo>
                    <a:pt x="134886" y="94576"/>
                  </a:lnTo>
                  <a:lnTo>
                    <a:pt x="171742" y="40754"/>
                  </a:lnTo>
                  <a:lnTo>
                    <a:pt x="171742" y="83439"/>
                  </a:lnTo>
                  <a:lnTo>
                    <a:pt x="164287" y="83439"/>
                  </a:lnTo>
                  <a:lnTo>
                    <a:pt x="164287" y="94576"/>
                  </a:lnTo>
                  <a:lnTo>
                    <a:pt x="193573" y="94576"/>
                  </a:lnTo>
                  <a:lnTo>
                    <a:pt x="193573" y="83439"/>
                  </a:lnTo>
                  <a:lnTo>
                    <a:pt x="185864" y="83439"/>
                  </a:lnTo>
                  <a:lnTo>
                    <a:pt x="185864" y="32169"/>
                  </a:lnTo>
                  <a:lnTo>
                    <a:pt x="193573" y="32169"/>
                  </a:lnTo>
                  <a:lnTo>
                    <a:pt x="193573" y="21031"/>
                  </a:lnTo>
                  <a:close/>
                </a:path>
                <a:path w="690244" h="97154">
                  <a:moveTo>
                    <a:pt x="282448" y="21031"/>
                  </a:moveTo>
                  <a:lnTo>
                    <a:pt x="252984" y="21031"/>
                  </a:lnTo>
                  <a:lnTo>
                    <a:pt x="252984" y="32169"/>
                  </a:lnTo>
                  <a:lnTo>
                    <a:pt x="260629" y="32169"/>
                  </a:lnTo>
                  <a:lnTo>
                    <a:pt x="260629" y="50431"/>
                  </a:lnTo>
                  <a:lnTo>
                    <a:pt x="225729" y="50431"/>
                  </a:lnTo>
                  <a:lnTo>
                    <a:pt x="225729" y="32169"/>
                  </a:lnTo>
                  <a:lnTo>
                    <a:pt x="233426" y="32169"/>
                  </a:lnTo>
                  <a:lnTo>
                    <a:pt x="233426" y="21031"/>
                  </a:lnTo>
                  <a:lnTo>
                    <a:pt x="203962" y="21031"/>
                  </a:lnTo>
                  <a:lnTo>
                    <a:pt x="203962" y="32169"/>
                  </a:lnTo>
                  <a:lnTo>
                    <a:pt x="211607" y="32169"/>
                  </a:lnTo>
                  <a:lnTo>
                    <a:pt x="211607" y="83439"/>
                  </a:lnTo>
                  <a:lnTo>
                    <a:pt x="203962" y="83439"/>
                  </a:lnTo>
                  <a:lnTo>
                    <a:pt x="203962" y="94576"/>
                  </a:lnTo>
                  <a:lnTo>
                    <a:pt x="233426" y="94576"/>
                  </a:lnTo>
                  <a:lnTo>
                    <a:pt x="233426" y="83439"/>
                  </a:lnTo>
                  <a:lnTo>
                    <a:pt x="225729" y="83439"/>
                  </a:lnTo>
                  <a:lnTo>
                    <a:pt x="225729" y="61569"/>
                  </a:lnTo>
                  <a:lnTo>
                    <a:pt x="260629" y="61569"/>
                  </a:lnTo>
                  <a:lnTo>
                    <a:pt x="260629" y="83439"/>
                  </a:lnTo>
                  <a:lnTo>
                    <a:pt x="252984" y="83439"/>
                  </a:lnTo>
                  <a:lnTo>
                    <a:pt x="252984" y="94576"/>
                  </a:lnTo>
                  <a:lnTo>
                    <a:pt x="282448" y="94576"/>
                  </a:lnTo>
                  <a:lnTo>
                    <a:pt x="282448" y="83439"/>
                  </a:lnTo>
                  <a:lnTo>
                    <a:pt x="274815" y="83439"/>
                  </a:lnTo>
                  <a:lnTo>
                    <a:pt x="274815" y="32169"/>
                  </a:lnTo>
                  <a:lnTo>
                    <a:pt x="282448" y="32169"/>
                  </a:lnTo>
                  <a:lnTo>
                    <a:pt x="282448" y="21031"/>
                  </a:lnTo>
                  <a:close/>
                </a:path>
                <a:path w="690244" h="97154">
                  <a:moveTo>
                    <a:pt x="362165" y="69456"/>
                  </a:moveTo>
                  <a:lnTo>
                    <a:pt x="348107" y="69456"/>
                  </a:lnTo>
                  <a:lnTo>
                    <a:pt x="347675" y="77343"/>
                  </a:lnTo>
                  <a:lnTo>
                    <a:pt x="342112" y="85648"/>
                  </a:lnTo>
                  <a:lnTo>
                    <a:pt x="329272" y="85648"/>
                  </a:lnTo>
                  <a:lnTo>
                    <a:pt x="319684" y="83832"/>
                  </a:lnTo>
                  <a:lnTo>
                    <a:pt x="312127" y="78549"/>
                  </a:lnTo>
                  <a:lnTo>
                    <a:pt x="307162" y="70027"/>
                  </a:lnTo>
                  <a:lnTo>
                    <a:pt x="305371" y="58521"/>
                  </a:lnTo>
                  <a:lnTo>
                    <a:pt x="306463" y="47637"/>
                  </a:lnTo>
                  <a:lnTo>
                    <a:pt x="310134" y="38531"/>
                  </a:lnTo>
                  <a:lnTo>
                    <a:pt x="317055" y="32283"/>
                  </a:lnTo>
                  <a:lnTo>
                    <a:pt x="327875" y="29959"/>
                  </a:lnTo>
                  <a:lnTo>
                    <a:pt x="342353" y="29959"/>
                  </a:lnTo>
                  <a:lnTo>
                    <a:pt x="347370" y="38608"/>
                  </a:lnTo>
                  <a:lnTo>
                    <a:pt x="348221" y="44691"/>
                  </a:lnTo>
                  <a:lnTo>
                    <a:pt x="359968" y="44691"/>
                  </a:lnTo>
                  <a:lnTo>
                    <a:pt x="359968" y="21031"/>
                  </a:lnTo>
                  <a:lnTo>
                    <a:pt x="359968" y="20891"/>
                  </a:lnTo>
                  <a:lnTo>
                    <a:pt x="348221" y="20891"/>
                  </a:lnTo>
                  <a:lnTo>
                    <a:pt x="348221" y="27114"/>
                  </a:lnTo>
                  <a:lnTo>
                    <a:pt x="343585" y="21932"/>
                  </a:lnTo>
                  <a:lnTo>
                    <a:pt x="336308" y="18745"/>
                  </a:lnTo>
                  <a:lnTo>
                    <a:pt x="326898" y="18745"/>
                  </a:lnTo>
                  <a:lnTo>
                    <a:pt x="313016" y="20789"/>
                  </a:lnTo>
                  <a:lnTo>
                    <a:pt x="301307" y="27546"/>
                  </a:lnTo>
                  <a:lnTo>
                    <a:pt x="293230" y="39966"/>
                  </a:lnTo>
                  <a:lnTo>
                    <a:pt x="290220" y="59016"/>
                  </a:lnTo>
                  <a:lnTo>
                    <a:pt x="295376" y="80619"/>
                  </a:lnTo>
                  <a:lnTo>
                    <a:pt x="307200" y="91859"/>
                  </a:lnTo>
                  <a:lnTo>
                    <a:pt x="320128" y="96126"/>
                  </a:lnTo>
                  <a:lnTo>
                    <a:pt x="328663" y="96786"/>
                  </a:lnTo>
                  <a:lnTo>
                    <a:pt x="344805" y="94081"/>
                  </a:lnTo>
                  <a:lnTo>
                    <a:pt x="354838" y="87299"/>
                  </a:lnTo>
                  <a:lnTo>
                    <a:pt x="360159" y="78435"/>
                  </a:lnTo>
                  <a:lnTo>
                    <a:pt x="362165" y="69456"/>
                  </a:lnTo>
                  <a:close/>
                </a:path>
                <a:path w="690244" h="97154">
                  <a:moveTo>
                    <a:pt x="441452" y="21031"/>
                  </a:moveTo>
                  <a:lnTo>
                    <a:pt x="368338" y="21031"/>
                  </a:lnTo>
                  <a:lnTo>
                    <a:pt x="368338" y="47942"/>
                  </a:lnTo>
                  <a:lnTo>
                    <a:pt x="380072" y="47942"/>
                  </a:lnTo>
                  <a:lnTo>
                    <a:pt x="380072" y="32169"/>
                  </a:lnTo>
                  <a:lnTo>
                    <a:pt x="397802" y="32169"/>
                  </a:lnTo>
                  <a:lnTo>
                    <a:pt x="397802" y="83439"/>
                  </a:lnTo>
                  <a:lnTo>
                    <a:pt x="390220" y="83439"/>
                  </a:lnTo>
                  <a:lnTo>
                    <a:pt x="390220" y="94576"/>
                  </a:lnTo>
                  <a:lnTo>
                    <a:pt x="419684" y="94576"/>
                  </a:lnTo>
                  <a:lnTo>
                    <a:pt x="419684" y="83439"/>
                  </a:lnTo>
                  <a:lnTo>
                    <a:pt x="411988" y="83439"/>
                  </a:lnTo>
                  <a:lnTo>
                    <a:pt x="411988" y="32169"/>
                  </a:lnTo>
                  <a:lnTo>
                    <a:pt x="429717" y="32169"/>
                  </a:lnTo>
                  <a:lnTo>
                    <a:pt x="429717" y="47942"/>
                  </a:lnTo>
                  <a:lnTo>
                    <a:pt x="441452" y="47942"/>
                  </a:lnTo>
                  <a:lnTo>
                    <a:pt x="441452" y="21031"/>
                  </a:lnTo>
                  <a:close/>
                </a:path>
                <a:path w="690244" h="97154">
                  <a:moveTo>
                    <a:pt x="518350" y="44069"/>
                  </a:moveTo>
                  <a:lnTo>
                    <a:pt x="515264" y="32232"/>
                  </a:lnTo>
                  <a:lnTo>
                    <a:pt x="515226" y="32105"/>
                  </a:lnTo>
                  <a:lnTo>
                    <a:pt x="507441" y="25107"/>
                  </a:lnTo>
                  <a:lnTo>
                    <a:pt x="503682" y="23888"/>
                  </a:lnTo>
                  <a:lnTo>
                    <a:pt x="503682" y="33274"/>
                  </a:lnTo>
                  <a:lnTo>
                    <a:pt x="503682" y="54305"/>
                  </a:lnTo>
                  <a:lnTo>
                    <a:pt x="493776" y="56311"/>
                  </a:lnTo>
                  <a:lnTo>
                    <a:pt x="471462" y="56311"/>
                  </a:lnTo>
                  <a:lnTo>
                    <a:pt x="471462" y="32105"/>
                  </a:lnTo>
                  <a:lnTo>
                    <a:pt x="492734" y="32105"/>
                  </a:lnTo>
                  <a:lnTo>
                    <a:pt x="503682" y="33274"/>
                  </a:lnTo>
                  <a:lnTo>
                    <a:pt x="503682" y="23888"/>
                  </a:lnTo>
                  <a:lnTo>
                    <a:pt x="497382" y="21831"/>
                  </a:lnTo>
                  <a:lnTo>
                    <a:pt x="488276" y="21094"/>
                  </a:lnTo>
                  <a:lnTo>
                    <a:pt x="449757" y="21094"/>
                  </a:lnTo>
                  <a:lnTo>
                    <a:pt x="449757" y="32232"/>
                  </a:lnTo>
                  <a:lnTo>
                    <a:pt x="457403" y="32232"/>
                  </a:lnTo>
                  <a:lnTo>
                    <a:pt x="457403" y="83502"/>
                  </a:lnTo>
                  <a:lnTo>
                    <a:pt x="449757" y="83502"/>
                  </a:lnTo>
                  <a:lnTo>
                    <a:pt x="449757" y="94640"/>
                  </a:lnTo>
                  <a:lnTo>
                    <a:pt x="479221" y="94640"/>
                  </a:lnTo>
                  <a:lnTo>
                    <a:pt x="479221" y="83502"/>
                  </a:lnTo>
                  <a:lnTo>
                    <a:pt x="471525" y="83502"/>
                  </a:lnTo>
                  <a:lnTo>
                    <a:pt x="471525" y="67525"/>
                  </a:lnTo>
                  <a:lnTo>
                    <a:pt x="487362" y="67525"/>
                  </a:lnTo>
                  <a:lnTo>
                    <a:pt x="501561" y="65595"/>
                  </a:lnTo>
                  <a:lnTo>
                    <a:pt x="511175" y="60439"/>
                  </a:lnTo>
                  <a:lnTo>
                    <a:pt x="514184" y="56311"/>
                  </a:lnTo>
                  <a:lnTo>
                    <a:pt x="516623" y="52959"/>
                  </a:lnTo>
                  <a:lnTo>
                    <a:pt x="518350" y="44069"/>
                  </a:lnTo>
                  <a:close/>
                </a:path>
                <a:path w="690244" h="97154">
                  <a:moveTo>
                    <a:pt x="602157" y="57835"/>
                  </a:moveTo>
                  <a:lnTo>
                    <a:pt x="597179" y="35661"/>
                  </a:lnTo>
                  <a:lnTo>
                    <a:pt x="591502" y="29883"/>
                  </a:lnTo>
                  <a:lnTo>
                    <a:pt x="586994" y="25323"/>
                  </a:lnTo>
                  <a:lnTo>
                    <a:pt x="586994" y="57835"/>
                  </a:lnTo>
                  <a:lnTo>
                    <a:pt x="586130" y="66941"/>
                  </a:lnTo>
                  <a:lnTo>
                    <a:pt x="582764" y="75984"/>
                  </a:lnTo>
                  <a:lnTo>
                    <a:pt x="575830" y="82905"/>
                  </a:lnTo>
                  <a:lnTo>
                    <a:pt x="564197" y="85648"/>
                  </a:lnTo>
                  <a:lnTo>
                    <a:pt x="552564" y="82905"/>
                  </a:lnTo>
                  <a:lnTo>
                    <a:pt x="549656" y="80035"/>
                  </a:lnTo>
                  <a:lnTo>
                    <a:pt x="545592" y="75984"/>
                  </a:lnTo>
                  <a:lnTo>
                    <a:pt x="542213" y="66941"/>
                  </a:lnTo>
                  <a:lnTo>
                    <a:pt x="541337" y="57835"/>
                  </a:lnTo>
                  <a:lnTo>
                    <a:pt x="542201" y="48628"/>
                  </a:lnTo>
                  <a:lnTo>
                    <a:pt x="545566" y="39573"/>
                  </a:lnTo>
                  <a:lnTo>
                    <a:pt x="552526" y="32651"/>
                  </a:lnTo>
                  <a:lnTo>
                    <a:pt x="564197" y="29883"/>
                  </a:lnTo>
                  <a:lnTo>
                    <a:pt x="575843" y="32651"/>
                  </a:lnTo>
                  <a:lnTo>
                    <a:pt x="582777" y="39573"/>
                  </a:lnTo>
                  <a:lnTo>
                    <a:pt x="586130" y="48628"/>
                  </a:lnTo>
                  <a:lnTo>
                    <a:pt x="586994" y="57835"/>
                  </a:lnTo>
                  <a:lnTo>
                    <a:pt x="586994" y="25323"/>
                  </a:lnTo>
                  <a:lnTo>
                    <a:pt x="585724" y="24028"/>
                  </a:lnTo>
                  <a:lnTo>
                    <a:pt x="572985" y="19558"/>
                  </a:lnTo>
                  <a:lnTo>
                    <a:pt x="564197" y="18821"/>
                  </a:lnTo>
                  <a:lnTo>
                    <a:pt x="555421" y="19558"/>
                  </a:lnTo>
                  <a:lnTo>
                    <a:pt x="542658" y="24028"/>
                  </a:lnTo>
                  <a:lnTo>
                    <a:pt x="531164" y="35661"/>
                  </a:lnTo>
                  <a:lnTo>
                    <a:pt x="526173" y="57835"/>
                  </a:lnTo>
                  <a:lnTo>
                    <a:pt x="530263" y="75984"/>
                  </a:lnTo>
                  <a:lnTo>
                    <a:pt x="531202" y="80035"/>
                  </a:lnTo>
                  <a:lnTo>
                    <a:pt x="542734" y="91630"/>
                  </a:lnTo>
                  <a:lnTo>
                    <a:pt x="555536" y="96075"/>
                  </a:lnTo>
                  <a:lnTo>
                    <a:pt x="564197" y="96786"/>
                  </a:lnTo>
                  <a:lnTo>
                    <a:pt x="572935" y="96075"/>
                  </a:lnTo>
                  <a:lnTo>
                    <a:pt x="585673" y="91630"/>
                  </a:lnTo>
                  <a:lnTo>
                    <a:pt x="591604" y="85648"/>
                  </a:lnTo>
                  <a:lnTo>
                    <a:pt x="597166" y="80035"/>
                  </a:lnTo>
                  <a:lnTo>
                    <a:pt x="602157" y="57835"/>
                  </a:lnTo>
                  <a:close/>
                </a:path>
                <a:path w="690244" h="97154">
                  <a:moveTo>
                    <a:pt x="673252" y="0"/>
                  </a:moveTo>
                  <a:lnTo>
                    <a:pt x="661822" y="0"/>
                  </a:lnTo>
                  <a:lnTo>
                    <a:pt x="661212" y="5600"/>
                  </a:lnTo>
                  <a:lnTo>
                    <a:pt x="656132" y="8509"/>
                  </a:lnTo>
                  <a:lnTo>
                    <a:pt x="643902" y="8509"/>
                  </a:lnTo>
                  <a:lnTo>
                    <a:pt x="638708" y="5600"/>
                  </a:lnTo>
                  <a:lnTo>
                    <a:pt x="638162" y="0"/>
                  </a:lnTo>
                  <a:lnTo>
                    <a:pt x="626795" y="0"/>
                  </a:lnTo>
                  <a:lnTo>
                    <a:pt x="629196" y="6324"/>
                  </a:lnTo>
                  <a:lnTo>
                    <a:pt x="633895" y="11417"/>
                  </a:lnTo>
                  <a:lnTo>
                    <a:pt x="640842" y="14820"/>
                  </a:lnTo>
                  <a:lnTo>
                    <a:pt x="650024" y="16052"/>
                  </a:lnTo>
                  <a:lnTo>
                    <a:pt x="659193" y="14820"/>
                  </a:lnTo>
                  <a:lnTo>
                    <a:pt x="666153" y="11417"/>
                  </a:lnTo>
                  <a:lnTo>
                    <a:pt x="668845" y="8509"/>
                  </a:lnTo>
                  <a:lnTo>
                    <a:pt x="670852" y="6324"/>
                  </a:lnTo>
                  <a:lnTo>
                    <a:pt x="673252" y="0"/>
                  </a:lnTo>
                  <a:close/>
                </a:path>
                <a:path w="690244" h="97154">
                  <a:moveTo>
                    <a:pt x="690003" y="21031"/>
                  </a:moveTo>
                  <a:lnTo>
                    <a:pt x="668604" y="21031"/>
                  </a:lnTo>
                  <a:lnTo>
                    <a:pt x="631748" y="74853"/>
                  </a:lnTo>
                  <a:lnTo>
                    <a:pt x="631748" y="32169"/>
                  </a:lnTo>
                  <a:lnTo>
                    <a:pt x="639140" y="32169"/>
                  </a:lnTo>
                  <a:lnTo>
                    <a:pt x="639140" y="21031"/>
                  </a:lnTo>
                  <a:lnTo>
                    <a:pt x="609917" y="21031"/>
                  </a:lnTo>
                  <a:lnTo>
                    <a:pt x="609917" y="32169"/>
                  </a:lnTo>
                  <a:lnTo>
                    <a:pt x="617499" y="32169"/>
                  </a:lnTo>
                  <a:lnTo>
                    <a:pt x="617499" y="83439"/>
                  </a:lnTo>
                  <a:lnTo>
                    <a:pt x="609917" y="83439"/>
                  </a:lnTo>
                  <a:lnTo>
                    <a:pt x="609917" y="94576"/>
                  </a:lnTo>
                  <a:lnTo>
                    <a:pt x="631380" y="94576"/>
                  </a:lnTo>
                  <a:lnTo>
                    <a:pt x="644880" y="74853"/>
                  </a:lnTo>
                  <a:lnTo>
                    <a:pt x="668235" y="40754"/>
                  </a:lnTo>
                  <a:lnTo>
                    <a:pt x="668235" y="83439"/>
                  </a:lnTo>
                  <a:lnTo>
                    <a:pt x="660781" y="83439"/>
                  </a:lnTo>
                  <a:lnTo>
                    <a:pt x="660781" y="94576"/>
                  </a:lnTo>
                  <a:lnTo>
                    <a:pt x="690003" y="94576"/>
                  </a:lnTo>
                  <a:lnTo>
                    <a:pt x="690003" y="83439"/>
                  </a:lnTo>
                  <a:lnTo>
                    <a:pt x="682421" y="83439"/>
                  </a:lnTo>
                  <a:lnTo>
                    <a:pt x="682421" y="40754"/>
                  </a:lnTo>
                  <a:lnTo>
                    <a:pt x="682421" y="32169"/>
                  </a:lnTo>
                  <a:lnTo>
                    <a:pt x="690003" y="32169"/>
                  </a:lnTo>
                  <a:lnTo>
                    <a:pt x="690003" y="2103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4" name="object 34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19938" y="357437"/>
              <a:ext cx="493413" cy="78111"/>
            </a:xfrm>
            <a:prstGeom prst="rect">
              <a:avLst/>
            </a:prstGeom>
          </p:spPr>
        </p:pic>
        <p:pic>
          <p:nvPicPr>
            <p:cNvPr id="35" name="object 35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91829" y="68931"/>
              <a:ext cx="470537" cy="473716"/>
            </a:xfrm>
            <a:prstGeom prst="rect">
              <a:avLst/>
            </a:prstGeom>
          </p:spPr>
        </p:pic>
      </p:grpSp>
      <p:sp>
        <p:nvSpPr>
          <p:cNvPr id="39" name="TextBox 38">
            <a:extLst>
              <a:ext uri="{FF2B5EF4-FFF2-40B4-BE49-F238E27FC236}">
                <a16:creationId xmlns:a16="http://schemas.microsoft.com/office/drawing/2014/main" id="{E949F3E2-37D6-49A8-873D-39BA4C410E0C}"/>
              </a:ext>
            </a:extLst>
          </p:cNvPr>
          <p:cNvSpPr txBox="1"/>
          <p:nvPr/>
        </p:nvSpPr>
        <p:spPr>
          <a:xfrm>
            <a:off x="5063235" y="4510147"/>
            <a:ext cx="405155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1. Определение НПА субъекта РФ на</a:t>
            </a:r>
            <a:b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   направление информации о региональных</a:t>
            </a:r>
            <a:b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   ценах в ФОИВ 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B1C02B96-898A-431E-98BF-A9ED5D255AE9}"/>
              </a:ext>
            </a:extLst>
          </p:cNvPr>
          <p:cNvSpPr txBox="1"/>
          <p:nvPr/>
        </p:nvSpPr>
        <p:spPr>
          <a:xfrm>
            <a:off x="5038529" y="5259175"/>
            <a:ext cx="43319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2. Определение НПА субъекта РФ</a:t>
            </a:r>
          </a:p>
          <a:p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   уполномоченного на согласование КП МКД* 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5F40B08E-34E4-4E40-82E2-59AEDA2A914E}"/>
              </a:ext>
            </a:extLst>
          </p:cNvPr>
          <p:cNvSpPr txBox="1"/>
          <p:nvPr/>
        </p:nvSpPr>
        <p:spPr>
          <a:xfrm>
            <a:off x="5038529" y="2130048"/>
            <a:ext cx="40762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1. Поправки в ЖК РФ и Федеральные законы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83E49740-F35F-4418-8C7A-3EEBE8E2C50E}"/>
              </a:ext>
            </a:extLst>
          </p:cNvPr>
          <p:cNvSpPr txBox="1"/>
          <p:nvPr/>
        </p:nvSpPr>
        <p:spPr>
          <a:xfrm>
            <a:off x="5063235" y="2456993"/>
            <a:ext cx="371134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2. Постановления Правительства РФ</a:t>
            </a:r>
            <a:b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   (Стандарты управления, содержания,</a:t>
            </a:r>
            <a:b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   текущего ремонта)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7DD23C44-CC04-44F3-9A21-3B777B73D15C}"/>
              </a:ext>
            </a:extLst>
          </p:cNvPr>
          <p:cNvSpPr txBox="1"/>
          <p:nvPr/>
        </p:nvSpPr>
        <p:spPr>
          <a:xfrm>
            <a:off x="5102063" y="3195657"/>
            <a:ext cx="4104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3. Приказы</a:t>
            </a:r>
            <a:r>
              <a:rPr lang="ru-RU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Минстроя России</a:t>
            </a:r>
            <a:endParaRPr lang="ru-RU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26B225-A249-4519-94F0-EAE31E63B3AC}"/>
              </a:ext>
            </a:extLst>
          </p:cNvPr>
          <p:cNvSpPr txBox="1"/>
          <p:nvPr/>
        </p:nvSpPr>
        <p:spPr>
          <a:xfrm>
            <a:off x="4612826" y="6248400"/>
            <a:ext cx="45934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solidFill>
                  <a:schemeClr val="bg1">
                    <a:lumMod val="50000"/>
                  </a:schemeClr>
                </a:solidFill>
              </a:rPr>
              <a:t>* Комплексный план эксплуатации многоквартирного дома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9906000" cy="1430655"/>
            <a:chOff x="0" y="0"/>
            <a:chExt cx="9906000" cy="1430655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9906000" cy="1027430"/>
            </a:xfrm>
            <a:custGeom>
              <a:avLst/>
              <a:gdLst/>
              <a:ahLst/>
              <a:cxnLst/>
              <a:rect l="l" t="t" r="r" b="b"/>
              <a:pathLst>
                <a:path w="9906000" h="1027430">
                  <a:moveTo>
                    <a:pt x="9906000" y="0"/>
                  </a:moveTo>
                  <a:lnTo>
                    <a:pt x="0" y="0"/>
                  </a:lnTo>
                  <a:lnTo>
                    <a:pt x="0" y="1027176"/>
                  </a:lnTo>
                  <a:lnTo>
                    <a:pt x="9906000" y="1027176"/>
                  </a:lnTo>
                  <a:lnTo>
                    <a:pt x="9906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44779" y="912812"/>
              <a:ext cx="6267450" cy="517715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388620" y="1156716"/>
              <a:ext cx="5796280" cy="45720"/>
            </a:xfrm>
            <a:custGeom>
              <a:avLst/>
              <a:gdLst/>
              <a:ahLst/>
              <a:cxnLst/>
              <a:rect l="l" t="t" r="r" b="b"/>
              <a:pathLst>
                <a:path w="5796280" h="45719">
                  <a:moveTo>
                    <a:pt x="5792343" y="0"/>
                  </a:moveTo>
                  <a:lnTo>
                    <a:pt x="3416" y="0"/>
                  </a:lnTo>
                  <a:lnTo>
                    <a:pt x="0" y="3429"/>
                  </a:lnTo>
                  <a:lnTo>
                    <a:pt x="0" y="38100"/>
                  </a:lnTo>
                  <a:lnTo>
                    <a:pt x="0" y="42291"/>
                  </a:lnTo>
                  <a:lnTo>
                    <a:pt x="3416" y="45720"/>
                  </a:lnTo>
                  <a:lnTo>
                    <a:pt x="5792343" y="45720"/>
                  </a:lnTo>
                  <a:lnTo>
                    <a:pt x="5795771" y="42291"/>
                  </a:lnTo>
                  <a:lnTo>
                    <a:pt x="5795771" y="3429"/>
                  </a:lnTo>
                  <a:lnTo>
                    <a:pt x="5792343" y="0"/>
                  </a:lnTo>
                  <a:close/>
                </a:path>
              </a:pathLst>
            </a:custGeom>
            <a:solidFill>
              <a:srgbClr val="466D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90016" y="233172"/>
              <a:ext cx="5797169" cy="722629"/>
            </a:xfrm>
            <a:prstGeom prst="rect">
              <a:avLst/>
            </a:prstGeom>
          </p:spPr>
        </p:pic>
      </p:grpSp>
      <p:sp>
        <p:nvSpPr>
          <p:cNvPr id="7" name="object 7"/>
          <p:cNvSpPr txBox="1"/>
          <p:nvPr/>
        </p:nvSpPr>
        <p:spPr>
          <a:xfrm>
            <a:off x="9513569" y="6384747"/>
            <a:ext cx="1454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0" dirty="0">
                <a:solidFill>
                  <a:srgbClr val="335A94"/>
                </a:solidFill>
                <a:latin typeface="Trebuchet MS"/>
                <a:cs typeface="Trebuchet MS"/>
              </a:rPr>
              <a:t>4</a:t>
            </a:r>
            <a:endParaRPr sz="1800">
              <a:latin typeface="Trebuchet MS"/>
              <a:cs typeface="Trebuchet MS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263652" y="1706879"/>
            <a:ext cx="9378950" cy="4945380"/>
            <a:chOff x="263652" y="1706879"/>
            <a:chExt cx="9378950" cy="4945380"/>
          </a:xfrm>
        </p:grpSpPr>
        <p:sp>
          <p:nvSpPr>
            <p:cNvPr id="9" name="object 9"/>
            <p:cNvSpPr/>
            <p:nvPr/>
          </p:nvSpPr>
          <p:spPr>
            <a:xfrm>
              <a:off x="388620" y="1706879"/>
              <a:ext cx="9253855" cy="4945380"/>
            </a:xfrm>
            <a:custGeom>
              <a:avLst/>
              <a:gdLst/>
              <a:ahLst/>
              <a:cxnLst/>
              <a:rect l="l" t="t" r="r" b="b"/>
              <a:pathLst>
                <a:path w="9253855" h="4945380">
                  <a:moveTo>
                    <a:pt x="2159508" y="468122"/>
                  </a:moveTo>
                  <a:lnTo>
                    <a:pt x="2157082" y="420255"/>
                  </a:lnTo>
                  <a:lnTo>
                    <a:pt x="2149995" y="373773"/>
                  </a:lnTo>
                  <a:lnTo>
                    <a:pt x="2138464" y="328904"/>
                  </a:lnTo>
                  <a:lnTo>
                    <a:pt x="2122716" y="285902"/>
                  </a:lnTo>
                  <a:lnTo>
                    <a:pt x="2103005" y="244983"/>
                  </a:lnTo>
                  <a:lnTo>
                    <a:pt x="2079561" y="206387"/>
                  </a:lnTo>
                  <a:lnTo>
                    <a:pt x="2052612" y="170345"/>
                  </a:lnTo>
                  <a:lnTo>
                    <a:pt x="2022411" y="137109"/>
                  </a:lnTo>
                  <a:lnTo>
                    <a:pt x="1989162" y="106895"/>
                  </a:lnTo>
                  <a:lnTo>
                    <a:pt x="1953133" y="79946"/>
                  </a:lnTo>
                  <a:lnTo>
                    <a:pt x="1914525" y="56502"/>
                  </a:lnTo>
                  <a:lnTo>
                    <a:pt x="1873605" y="36791"/>
                  </a:lnTo>
                  <a:lnTo>
                    <a:pt x="1830603" y="21043"/>
                  </a:lnTo>
                  <a:lnTo>
                    <a:pt x="1785734" y="9512"/>
                  </a:lnTo>
                  <a:lnTo>
                    <a:pt x="1739252" y="2425"/>
                  </a:lnTo>
                  <a:lnTo>
                    <a:pt x="1691386" y="0"/>
                  </a:lnTo>
                  <a:lnTo>
                    <a:pt x="468160" y="0"/>
                  </a:lnTo>
                  <a:lnTo>
                    <a:pt x="420281" y="2425"/>
                  </a:lnTo>
                  <a:lnTo>
                    <a:pt x="373799" y="9512"/>
                  </a:lnTo>
                  <a:lnTo>
                    <a:pt x="328942" y="21043"/>
                  </a:lnTo>
                  <a:lnTo>
                    <a:pt x="285927" y="36791"/>
                  </a:lnTo>
                  <a:lnTo>
                    <a:pt x="244995" y="56502"/>
                  </a:lnTo>
                  <a:lnTo>
                    <a:pt x="206400" y="79946"/>
                  </a:lnTo>
                  <a:lnTo>
                    <a:pt x="170357" y="106895"/>
                  </a:lnTo>
                  <a:lnTo>
                    <a:pt x="137109" y="137096"/>
                  </a:lnTo>
                  <a:lnTo>
                    <a:pt x="106895" y="170345"/>
                  </a:lnTo>
                  <a:lnTo>
                    <a:pt x="79946" y="206387"/>
                  </a:lnTo>
                  <a:lnTo>
                    <a:pt x="56502" y="244983"/>
                  </a:lnTo>
                  <a:lnTo>
                    <a:pt x="36779" y="285902"/>
                  </a:lnTo>
                  <a:lnTo>
                    <a:pt x="21043" y="328904"/>
                  </a:lnTo>
                  <a:lnTo>
                    <a:pt x="9499" y="373773"/>
                  </a:lnTo>
                  <a:lnTo>
                    <a:pt x="2413" y="420255"/>
                  </a:lnTo>
                  <a:lnTo>
                    <a:pt x="0" y="468122"/>
                  </a:lnTo>
                  <a:lnTo>
                    <a:pt x="0" y="4477220"/>
                  </a:lnTo>
                  <a:lnTo>
                    <a:pt x="2413" y="4525099"/>
                  </a:lnTo>
                  <a:lnTo>
                    <a:pt x="9499" y="4571581"/>
                  </a:lnTo>
                  <a:lnTo>
                    <a:pt x="21043" y="4616437"/>
                  </a:lnTo>
                  <a:lnTo>
                    <a:pt x="36779" y="4659452"/>
                  </a:lnTo>
                  <a:lnTo>
                    <a:pt x="56502" y="4700384"/>
                  </a:lnTo>
                  <a:lnTo>
                    <a:pt x="79946" y="4738979"/>
                  </a:lnTo>
                  <a:lnTo>
                    <a:pt x="106895" y="4775022"/>
                  </a:lnTo>
                  <a:lnTo>
                    <a:pt x="137109" y="4808271"/>
                  </a:lnTo>
                  <a:lnTo>
                    <a:pt x="170357" y="4838484"/>
                  </a:lnTo>
                  <a:lnTo>
                    <a:pt x="206400" y="4865433"/>
                  </a:lnTo>
                  <a:lnTo>
                    <a:pt x="244995" y="4888877"/>
                  </a:lnTo>
                  <a:lnTo>
                    <a:pt x="285927" y="4908601"/>
                  </a:lnTo>
                  <a:lnTo>
                    <a:pt x="328942" y="4924336"/>
                  </a:lnTo>
                  <a:lnTo>
                    <a:pt x="373799" y="4935880"/>
                  </a:lnTo>
                  <a:lnTo>
                    <a:pt x="420281" y="4942967"/>
                  </a:lnTo>
                  <a:lnTo>
                    <a:pt x="468160" y="4945380"/>
                  </a:lnTo>
                  <a:lnTo>
                    <a:pt x="1691386" y="4945380"/>
                  </a:lnTo>
                  <a:lnTo>
                    <a:pt x="1739252" y="4942967"/>
                  </a:lnTo>
                  <a:lnTo>
                    <a:pt x="1785734" y="4935880"/>
                  </a:lnTo>
                  <a:lnTo>
                    <a:pt x="1830603" y="4924336"/>
                  </a:lnTo>
                  <a:lnTo>
                    <a:pt x="1873605" y="4908601"/>
                  </a:lnTo>
                  <a:lnTo>
                    <a:pt x="1914525" y="4888877"/>
                  </a:lnTo>
                  <a:lnTo>
                    <a:pt x="1953133" y="4865433"/>
                  </a:lnTo>
                  <a:lnTo>
                    <a:pt x="1989162" y="4838484"/>
                  </a:lnTo>
                  <a:lnTo>
                    <a:pt x="2022411" y="4808271"/>
                  </a:lnTo>
                  <a:lnTo>
                    <a:pt x="2052612" y="4775022"/>
                  </a:lnTo>
                  <a:lnTo>
                    <a:pt x="2079561" y="4738979"/>
                  </a:lnTo>
                  <a:lnTo>
                    <a:pt x="2103005" y="4700384"/>
                  </a:lnTo>
                  <a:lnTo>
                    <a:pt x="2122716" y="4659452"/>
                  </a:lnTo>
                  <a:lnTo>
                    <a:pt x="2138464" y="4616437"/>
                  </a:lnTo>
                  <a:lnTo>
                    <a:pt x="2149995" y="4571581"/>
                  </a:lnTo>
                  <a:lnTo>
                    <a:pt x="2157082" y="4525099"/>
                  </a:lnTo>
                  <a:lnTo>
                    <a:pt x="2159508" y="4477220"/>
                  </a:lnTo>
                  <a:lnTo>
                    <a:pt x="2159508" y="468122"/>
                  </a:lnTo>
                  <a:close/>
                </a:path>
                <a:path w="9253855" h="4945380">
                  <a:moveTo>
                    <a:pt x="4524756" y="468503"/>
                  </a:moveTo>
                  <a:lnTo>
                    <a:pt x="4522330" y="420611"/>
                  </a:lnTo>
                  <a:lnTo>
                    <a:pt x="4515231" y="374103"/>
                  </a:lnTo>
                  <a:lnTo>
                    <a:pt x="4503686" y="329209"/>
                  </a:lnTo>
                  <a:lnTo>
                    <a:pt x="4487926" y="286169"/>
                  </a:lnTo>
                  <a:lnTo>
                    <a:pt x="4468190" y="245211"/>
                  </a:lnTo>
                  <a:lnTo>
                    <a:pt x="4444720" y="206590"/>
                  </a:lnTo>
                  <a:lnTo>
                    <a:pt x="4417746" y="170522"/>
                  </a:lnTo>
                  <a:lnTo>
                    <a:pt x="4387507" y="137248"/>
                  </a:lnTo>
                  <a:lnTo>
                    <a:pt x="4354233" y="107010"/>
                  </a:lnTo>
                  <a:lnTo>
                    <a:pt x="4318165" y="80035"/>
                  </a:lnTo>
                  <a:lnTo>
                    <a:pt x="4279544" y="56565"/>
                  </a:lnTo>
                  <a:lnTo>
                    <a:pt x="4238587" y="36830"/>
                  </a:lnTo>
                  <a:lnTo>
                    <a:pt x="4195546" y="21069"/>
                  </a:lnTo>
                  <a:lnTo>
                    <a:pt x="4150652" y="9525"/>
                  </a:lnTo>
                  <a:lnTo>
                    <a:pt x="4104144" y="2425"/>
                  </a:lnTo>
                  <a:lnTo>
                    <a:pt x="4056253" y="0"/>
                  </a:lnTo>
                  <a:lnTo>
                    <a:pt x="2832227" y="0"/>
                  </a:lnTo>
                  <a:lnTo>
                    <a:pt x="2784322" y="2425"/>
                  </a:lnTo>
                  <a:lnTo>
                    <a:pt x="2737815" y="9525"/>
                  </a:lnTo>
                  <a:lnTo>
                    <a:pt x="2692920" y="21069"/>
                  </a:lnTo>
                  <a:lnTo>
                    <a:pt x="2649880" y="36830"/>
                  </a:lnTo>
                  <a:lnTo>
                    <a:pt x="2608923" y="56565"/>
                  </a:lnTo>
                  <a:lnTo>
                    <a:pt x="2570302" y="80035"/>
                  </a:lnTo>
                  <a:lnTo>
                    <a:pt x="2534234" y="107010"/>
                  </a:lnTo>
                  <a:lnTo>
                    <a:pt x="2500960" y="137248"/>
                  </a:lnTo>
                  <a:lnTo>
                    <a:pt x="2470721" y="170522"/>
                  </a:lnTo>
                  <a:lnTo>
                    <a:pt x="2443746" y="206590"/>
                  </a:lnTo>
                  <a:lnTo>
                    <a:pt x="2420277" y="245211"/>
                  </a:lnTo>
                  <a:lnTo>
                    <a:pt x="2400541" y="286169"/>
                  </a:lnTo>
                  <a:lnTo>
                    <a:pt x="2384780" y="329209"/>
                  </a:lnTo>
                  <a:lnTo>
                    <a:pt x="2373236" y="374103"/>
                  </a:lnTo>
                  <a:lnTo>
                    <a:pt x="2366137" y="420611"/>
                  </a:lnTo>
                  <a:lnTo>
                    <a:pt x="2363724" y="468503"/>
                  </a:lnTo>
                  <a:lnTo>
                    <a:pt x="2363724" y="4476889"/>
                  </a:lnTo>
                  <a:lnTo>
                    <a:pt x="2366137" y="4524794"/>
                  </a:lnTo>
                  <a:lnTo>
                    <a:pt x="2373236" y="4571314"/>
                  </a:lnTo>
                  <a:lnTo>
                    <a:pt x="2384780" y="4616208"/>
                  </a:lnTo>
                  <a:lnTo>
                    <a:pt x="2400541" y="4659249"/>
                  </a:lnTo>
                  <a:lnTo>
                    <a:pt x="2420277" y="4700206"/>
                  </a:lnTo>
                  <a:lnTo>
                    <a:pt x="2443746" y="4738827"/>
                  </a:lnTo>
                  <a:lnTo>
                    <a:pt x="2470721" y="4774895"/>
                  </a:lnTo>
                  <a:lnTo>
                    <a:pt x="2500960" y="4808169"/>
                  </a:lnTo>
                  <a:lnTo>
                    <a:pt x="2534234" y="4838408"/>
                  </a:lnTo>
                  <a:lnTo>
                    <a:pt x="2570302" y="4865370"/>
                  </a:lnTo>
                  <a:lnTo>
                    <a:pt x="2608923" y="4888839"/>
                  </a:lnTo>
                  <a:lnTo>
                    <a:pt x="2649880" y="4908575"/>
                  </a:lnTo>
                  <a:lnTo>
                    <a:pt x="2692920" y="4924323"/>
                  </a:lnTo>
                  <a:lnTo>
                    <a:pt x="2737815" y="4935867"/>
                  </a:lnTo>
                  <a:lnTo>
                    <a:pt x="2784322" y="4942967"/>
                  </a:lnTo>
                  <a:lnTo>
                    <a:pt x="2832227" y="4945380"/>
                  </a:lnTo>
                  <a:lnTo>
                    <a:pt x="4056253" y="4945380"/>
                  </a:lnTo>
                  <a:lnTo>
                    <a:pt x="4104144" y="4942967"/>
                  </a:lnTo>
                  <a:lnTo>
                    <a:pt x="4150652" y="4935867"/>
                  </a:lnTo>
                  <a:lnTo>
                    <a:pt x="4195546" y="4924323"/>
                  </a:lnTo>
                  <a:lnTo>
                    <a:pt x="4238587" y="4908575"/>
                  </a:lnTo>
                  <a:lnTo>
                    <a:pt x="4279544" y="4888839"/>
                  </a:lnTo>
                  <a:lnTo>
                    <a:pt x="4318165" y="4865370"/>
                  </a:lnTo>
                  <a:lnTo>
                    <a:pt x="4354233" y="4838408"/>
                  </a:lnTo>
                  <a:lnTo>
                    <a:pt x="4387507" y="4808169"/>
                  </a:lnTo>
                  <a:lnTo>
                    <a:pt x="4417746" y="4774895"/>
                  </a:lnTo>
                  <a:lnTo>
                    <a:pt x="4444720" y="4738827"/>
                  </a:lnTo>
                  <a:lnTo>
                    <a:pt x="4468190" y="4700206"/>
                  </a:lnTo>
                  <a:lnTo>
                    <a:pt x="4487926" y="4659249"/>
                  </a:lnTo>
                  <a:lnTo>
                    <a:pt x="4503686" y="4616208"/>
                  </a:lnTo>
                  <a:lnTo>
                    <a:pt x="4515231" y="4571314"/>
                  </a:lnTo>
                  <a:lnTo>
                    <a:pt x="4522330" y="4524794"/>
                  </a:lnTo>
                  <a:lnTo>
                    <a:pt x="4524756" y="4476889"/>
                  </a:lnTo>
                  <a:lnTo>
                    <a:pt x="4524756" y="468503"/>
                  </a:lnTo>
                  <a:close/>
                </a:path>
                <a:path w="9253855" h="4945380">
                  <a:moveTo>
                    <a:pt x="6888480" y="468122"/>
                  </a:moveTo>
                  <a:lnTo>
                    <a:pt x="6886054" y="420255"/>
                  </a:lnTo>
                  <a:lnTo>
                    <a:pt x="6878968" y="373773"/>
                  </a:lnTo>
                  <a:lnTo>
                    <a:pt x="6867436" y="328904"/>
                  </a:lnTo>
                  <a:lnTo>
                    <a:pt x="6851688" y="285902"/>
                  </a:lnTo>
                  <a:lnTo>
                    <a:pt x="6831978" y="244983"/>
                  </a:lnTo>
                  <a:lnTo>
                    <a:pt x="6808533" y="206387"/>
                  </a:lnTo>
                  <a:lnTo>
                    <a:pt x="6781584" y="170345"/>
                  </a:lnTo>
                  <a:lnTo>
                    <a:pt x="6751383" y="137109"/>
                  </a:lnTo>
                  <a:lnTo>
                    <a:pt x="6718135" y="106895"/>
                  </a:lnTo>
                  <a:lnTo>
                    <a:pt x="6682105" y="79946"/>
                  </a:lnTo>
                  <a:lnTo>
                    <a:pt x="6643497" y="56502"/>
                  </a:lnTo>
                  <a:lnTo>
                    <a:pt x="6602577" y="36791"/>
                  </a:lnTo>
                  <a:lnTo>
                    <a:pt x="6559575" y="21043"/>
                  </a:lnTo>
                  <a:lnTo>
                    <a:pt x="6514706" y="9512"/>
                  </a:lnTo>
                  <a:lnTo>
                    <a:pt x="6468224" y="2425"/>
                  </a:lnTo>
                  <a:lnTo>
                    <a:pt x="6420358" y="0"/>
                  </a:lnTo>
                  <a:lnTo>
                    <a:pt x="5197094" y="0"/>
                  </a:lnTo>
                  <a:lnTo>
                    <a:pt x="5149215" y="2425"/>
                  </a:lnTo>
                  <a:lnTo>
                    <a:pt x="5102733" y="9512"/>
                  </a:lnTo>
                  <a:lnTo>
                    <a:pt x="5057864" y="21043"/>
                  </a:lnTo>
                  <a:lnTo>
                    <a:pt x="5014861" y="36791"/>
                  </a:lnTo>
                  <a:lnTo>
                    <a:pt x="4973942" y="56502"/>
                  </a:lnTo>
                  <a:lnTo>
                    <a:pt x="4935347" y="79946"/>
                  </a:lnTo>
                  <a:lnTo>
                    <a:pt x="4899304" y="106895"/>
                  </a:lnTo>
                  <a:lnTo>
                    <a:pt x="4866068" y="137096"/>
                  </a:lnTo>
                  <a:lnTo>
                    <a:pt x="4835855" y="170345"/>
                  </a:lnTo>
                  <a:lnTo>
                    <a:pt x="4808906" y="206387"/>
                  </a:lnTo>
                  <a:lnTo>
                    <a:pt x="4785461" y="244983"/>
                  </a:lnTo>
                  <a:lnTo>
                    <a:pt x="4765751" y="285902"/>
                  </a:lnTo>
                  <a:lnTo>
                    <a:pt x="4750003" y="328904"/>
                  </a:lnTo>
                  <a:lnTo>
                    <a:pt x="4738471" y="373773"/>
                  </a:lnTo>
                  <a:lnTo>
                    <a:pt x="4731385" y="420255"/>
                  </a:lnTo>
                  <a:lnTo>
                    <a:pt x="4728972" y="468122"/>
                  </a:lnTo>
                  <a:lnTo>
                    <a:pt x="4728972" y="4477220"/>
                  </a:lnTo>
                  <a:lnTo>
                    <a:pt x="4731385" y="4525099"/>
                  </a:lnTo>
                  <a:lnTo>
                    <a:pt x="4738471" y="4571581"/>
                  </a:lnTo>
                  <a:lnTo>
                    <a:pt x="4750003" y="4616437"/>
                  </a:lnTo>
                  <a:lnTo>
                    <a:pt x="4765751" y="4659452"/>
                  </a:lnTo>
                  <a:lnTo>
                    <a:pt x="4785461" y="4700384"/>
                  </a:lnTo>
                  <a:lnTo>
                    <a:pt x="4808906" y="4738979"/>
                  </a:lnTo>
                  <a:lnTo>
                    <a:pt x="4835855" y="4775022"/>
                  </a:lnTo>
                  <a:lnTo>
                    <a:pt x="4866068" y="4808271"/>
                  </a:lnTo>
                  <a:lnTo>
                    <a:pt x="4899304" y="4838484"/>
                  </a:lnTo>
                  <a:lnTo>
                    <a:pt x="4935347" y="4865433"/>
                  </a:lnTo>
                  <a:lnTo>
                    <a:pt x="4973942" y="4888877"/>
                  </a:lnTo>
                  <a:lnTo>
                    <a:pt x="5014861" y="4908601"/>
                  </a:lnTo>
                  <a:lnTo>
                    <a:pt x="5057864" y="4924336"/>
                  </a:lnTo>
                  <a:lnTo>
                    <a:pt x="5102733" y="4935880"/>
                  </a:lnTo>
                  <a:lnTo>
                    <a:pt x="5149215" y="4942967"/>
                  </a:lnTo>
                  <a:lnTo>
                    <a:pt x="5197094" y="4945380"/>
                  </a:lnTo>
                  <a:lnTo>
                    <a:pt x="6420358" y="4945380"/>
                  </a:lnTo>
                  <a:lnTo>
                    <a:pt x="6468224" y="4942967"/>
                  </a:lnTo>
                  <a:lnTo>
                    <a:pt x="6514706" y="4935880"/>
                  </a:lnTo>
                  <a:lnTo>
                    <a:pt x="6559575" y="4924336"/>
                  </a:lnTo>
                  <a:lnTo>
                    <a:pt x="6602577" y="4908601"/>
                  </a:lnTo>
                  <a:lnTo>
                    <a:pt x="6643497" y="4888877"/>
                  </a:lnTo>
                  <a:lnTo>
                    <a:pt x="6682105" y="4865433"/>
                  </a:lnTo>
                  <a:lnTo>
                    <a:pt x="6718135" y="4838484"/>
                  </a:lnTo>
                  <a:lnTo>
                    <a:pt x="6751383" y="4808271"/>
                  </a:lnTo>
                  <a:lnTo>
                    <a:pt x="6781584" y="4775022"/>
                  </a:lnTo>
                  <a:lnTo>
                    <a:pt x="6808533" y="4738979"/>
                  </a:lnTo>
                  <a:lnTo>
                    <a:pt x="6831978" y="4700384"/>
                  </a:lnTo>
                  <a:lnTo>
                    <a:pt x="6851688" y="4659452"/>
                  </a:lnTo>
                  <a:lnTo>
                    <a:pt x="6867436" y="4616437"/>
                  </a:lnTo>
                  <a:lnTo>
                    <a:pt x="6878968" y="4571581"/>
                  </a:lnTo>
                  <a:lnTo>
                    <a:pt x="6886054" y="4525099"/>
                  </a:lnTo>
                  <a:lnTo>
                    <a:pt x="6888480" y="4477220"/>
                  </a:lnTo>
                  <a:lnTo>
                    <a:pt x="6888480" y="468122"/>
                  </a:lnTo>
                  <a:close/>
                </a:path>
                <a:path w="9253855" h="4945380">
                  <a:moveTo>
                    <a:pt x="9253728" y="468503"/>
                  </a:moveTo>
                  <a:lnTo>
                    <a:pt x="9251302" y="420611"/>
                  </a:lnTo>
                  <a:lnTo>
                    <a:pt x="9244203" y="374103"/>
                  </a:lnTo>
                  <a:lnTo>
                    <a:pt x="9232659" y="329209"/>
                  </a:lnTo>
                  <a:lnTo>
                    <a:pt x="9216898" y="286169"/>
                  </a:lnTo>
                  <a:lnTo>
                    <a:pt x="9197162" y="245211"/>
                  </a:lnTo>
                  <a:lnTo>
                    <a:pt x="9173693" y="206590"/>
                  </a:lnTo>
                  <a:lnTo>
                    <a:pt x="9146718" y="170522"/>
                  </a:lnTo>
                  <a:lnTo>
                    <a:pt x="9116479" y="137248"/>
                  </a:lnTo>
                  <a:lnTo>
                    <a:pt x="9083205" y="107010"/>
                  </a:lnTo>
                  <a:lnTo>
                    <a:pt x="9047137" y="80035"/>
                  </a:lnTo>
                  <a:lnTo>
                    <a:pt x="9008516" y="56565"/>
                  </a:lnTo>
                  <a:lnTo>
                    <a:pt x="8967559" y="36830"/>
                  </a:lnTo>
                  <a:lnTo>
                    <a:pt x="8924519" y="21069"/>
                  </a:lnTo>
                  <a:lnTo>
                    <a:pt x="8879624" y="9525"/>
                  </a:lnTo>
                  <a:lnTo>
                    <a:pt x="8833117" y="2425"/>
                  </a:lnTo>
                  <a:lnTo>
                    <a:pt x="8785225" y="0"/>
                  </a:lnTo>
                  <a:lnTo>
                    <a:pt x="7561199" y="0"/>
                  </a:lnTo>
                  <a:lnTo>
                    <a:pt x="7513294" y="2425"/>
                  </a:lnTo>
                  <a:lnTo>
                    <a:pt x="7466787" y="9525"/>
                  </a:lnTo>
                  <a:lnTo>
                    <a:pt x="7421893" y="21069"/>
                  </a:lnTo>
                  <a:lnTo>
                    <a:pt x="7378852" y="36830"/>
                  </a:lnTo>
                  <a:lnTo>
                    <a:pt x="7337895" y="56565"/>
                  </a:lnTo>
                  <a:lnTo>
                    <a:pt x="7299274" y="80035"/>
                  </a:lnTo>
                  <a:lnTo>
                    <a:pt x="7263206" y="107010"/>
                  </a:lnTo>
                  <a:lnTo>
                    <a:pt x="7229932" y="137248"/>
                  </a:lnTo>
                  <a:lnTo>
                    <a:pt x="7199693" y="170522"/>
                  </a:lnTo>
                  <a:lnTo>
                    <a:pt x="7172719" y="206590"/>
                  </a:lnTo>
                  <a:lnTo>
                    <a:pt x="7149249" y="245211"/>
                  </a:lnTo>
                  <a:lnTo>
                    <a:pt x="7129513" y="286169"/>
                  </a:lnTo>
                  <a:lnTo>
                    <a:pt x="7113752" y="329209"/>
                  </a:lnTo>
                  <a:lnTo>
                    <a:pt x="7102208" y="374103"/>
                  </a:lnTo>
                  <a:lnTo>
                    <a:pt x="7095109" y="420611"/>
                  </a:lnTo>
                  <a:lnTo>
                    <a:pt x="7092696" y="468503"/>
                  </a:lnTo>
                  <a:lnTo>
                    <a:pt x="7092696" y="4476889"/>
                  </a:lnTo>
                  <a:lnTo>
                    <a:pt x="7095109" y="4524794"/>
                  </a:lnTo>
                  <a:lnTo>
                    <a:pt x="7102208" y="4571314"/>
                  </a:lnTo>
                  <a:lnTo>
                    <a:pt x="7113752" y="4616208"/>
                  </a:lnTo>
                  <a:lnTo>
                    <a:pt x="7129513" y="4659249"/>
                  </a:lnTo>
                  <a:lnTo>
                    <a:pt x="7149249" y="4700206"/>
                  </a:lnTo>
                  <a:lnTo>
                    <a:pt x="7172719" y="4738827"/>
                  </a:lnTo>
                  <a:lnTo>
                    <a:pt x="7199693" y="4774895"/>
                  </a:lnTo>
                  <a:lnTo>
                    <a:pt x="7229932" y="4808169"/>
                  </a:lnTo>
                  <a:lnTo>
                    <a:pt x="7263206" y="4838408"/>
                  </a:lnTo>
                  <a:lnTo>
                    <a:pt x="7299274" y="4865370"/>
                  </a:lnTo>
                  <a:lnTo>
                    <a:pt x="7337895" y="4888839"/>
                  </a:lnTo>
                  <a:lnTo>
                    <a:pt x="7378852" y="4908575"/>
                  </a:lnTo>
                  <a:lnTo>
                    <a:pt x="7421893" y="4924323"/>
                  </a:lnTo>
                  <a:lnTo>
                    <a:pt x="7466787" y="4935867"/>
                  </a:lnTo>
                  <a:lnTo>
                    <a:pt x="7513294" y="4942967"/>
                  </a:lnTo>
                  <a:lnTo>
                    <a:pt x="7561199" y="4945380"/>
                  </a:lnTo>
                  <a:lnTo>
                    <a:pt x="8785225" y="4945380"/>
                  </a:lnTo>
                  <a:lnTo>
                    <a:pt x="8833117" y="4942967"/>
                  </a:lnTo>
                  <a:lnTo>
                    <a:pt x="8879624" y="4935867"/>
                  </a:lnTo>
                  <a:lnTo>
                    <a:pt x="8924519" y="4924323"/>
                  </a:lnTo>
                  <a:lnTo>
                    <a:pt x="8967559" y="4908575"/>
                  </a:lnTo>
                  <a:lnTo>
                    <a:pt x="9008516" y="4888839"/>
                  </a:lnTo>
                  <a:lnTo>
                    <a:pt x="9047137" y="4865370"/>
                  </a:lnTo>
                  <a:lnTo>
                    <a:pt x="9083205" y="4838408"/>
                  </a:lnTo>
                  <a:lnTo>
                    <a:pt x="9116479" y="4808169"/>
                  </a:lnTo>
                  <a:lnTo>
                    <a:pt x="9146718" y="4774895"/>
                  </a:lnTo>
                  <a:lnTo>
                    <a:pt x="9173693" y="4738827"/>
                  </a:lnTo>
                  <a:lnTo>
                    <a:pt x="9197162" y="4700206"/>
                  </a:lnTo>
                  <a:lnTo>
                    <a:pt x="9216898" y="4659249"/>
                  </a:lnTo>
                  <a:lnTo>
                    <a:pt x="9232659" y="4616208"/>
                  </a:lnTo>
                  <a:lnTo>
                    <a:pt x="9244203" y="4571314"/>
                  </a:lnTo>
                  <a:lnTo>
                    <a:pt x="9251302" y="4524794"/>
                  </a:lnTo>
                  <a:lnTo>
                    <a:pt x="9253728" y="4476889"/>
                  </a:lnTo>
                  <a:lnTo>
                    <a:pt x="9253728" y="468503"/>
                  </a:lnTo>
                  <a:close/>
                </a:path>
              </a:pathLst>
            </a:custGeom>
            <a:solidFill>
              <a:srgbClr val="D9D9D9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263652" y="1706879"/>
              <a:ext cx="688975" cy="605155"/>
            </a:xfrm>
            <a:custGeom>
              <a:avLst/>
              <a:gdLst/>
              <a:ahLst/>
              <a:cxnLst/>
              <a:rect l="l" t="t" r="r" b="b"/>
              <a:pathLst>
                <a:path w="688975" h="605155">
                  <a:moveTo>
                    <a:pt x="386334" y="0"/>
                  </a:moveTo>
                  <a:lnTo>
                    <a:pt x="302513" y="0"/>
                  </a:lnTo>
                  <a:lnTo>
                    <a:pt x="253445" y="3957"/>
                  </a:lnTo>
                  <a:lnTo>
                    <a:pt x="206898" y="15416"/>
                  </a:lnTo>
                  <a:lnTo>
                    <a:pt x="163493" y="33755"/>
                  </a:lnTo>
                  <a:lnTo>
                    <a:pt x="123855" y="58350"/>
                  </a:lnTo>
                  <a:lnTo>
                    <a:pt x="88606" y="88582"/>
                  </a:lnTo>
                  <a:lnTo>
                    <a:pt x="58369" y="123828"/>
                  </a:lnTo>
                  <a:lnTo>
                    <a:pt x="33767" y="163465"/>
                  </a:lnTo>
                  <a:lnTo>
                    <a:pt x="15422" y="206873"/>
                  </a:lnTo>
                  <a:lnTo>
                    <a:pt x="3959" y="253430"/>
                  </a:lnTo>
                  <a:lnTo>
                    <a:pt x="0" y="302514"/>
                  </a:lnTo>
                  <a:lnTo>
                    <a:pt x="3959" y="351597"/>
                  </a:lnTo>
                  <a:lnTo>
                    <a:pt x="15422" y="398154"/>
                  </a:lnTo>
                  <a:lnTo>
                    <a:pt x="33767" y="441562"/>
                  </a:lnTo>
                  <a:lnTo>
                    <a:pt x="58369" y="481199"/>
                  </a:lnTo>
                  <a:lnTo>
                    <a:pt x="88606" y="516445"/>
                  </a:lnTo>
                  <a:lnTo>
                    <a:pt x="123855" y="546677"/>
                  </a:lnTo>
                  <a:lnTo>
                    <a:pt x="163493" y="571272"/>
                  </a:lnTo>
                  <a:lnTo>
                    <a:pt x="206898" y="589611"/>
                  </a:lnTo>
                  <a:lnTo>
                    <a:pt x="253445" y="601070"/>
                  </a:lnTo>
                  <a:lnTo>
                    <a:pt x="302513" y="605028"/>
                  </a:lnTo>
                  <a:lnTo>
                    <a:pt x="386334" y="605028"/>
                  </a:lnTo>
                  <a:lnTo>
                    <a:pt x="435402" y="601070"/>
                  </a:lnTo>
                  <a:lnTo>
                    <a:pt x="481949" y="589611"/>
                  </a:lnTo>
                  <a:lnTo>
                    <a:pt x="525354" y="571272"/>
                  </a:lnTo>
                  <a:lnTo>
                    <a:pt x="564992" y="546677"/>
                  </a:lnTo>
                  <a:lnTo>
                    <a:pt x="600241" y="516445"/>
                  </a:lnTo>
                  <a:lnTo>
                    <a:pt x="630478" y="481199"/>
                  </a:lnTo>
                  <a:lnTo>
                    <a:pt x="655080" y="441562"/>
                  </a:lnTo>
                  <a:lnTo>
                    <a:pt x="673425" y="398154"/>
                  </a:lnTo>
                  <a:lnTo>
                    <a:pt x="684888" y="351597"/>
                  </a:lnTo>
                  <a:lnTo>
                    <a:pt x="688847" y="302514"/>
                  </a:lnTo>
                  <a:lnTo>
                    <a:pt x="684888" y="253430"/>
                  </a:lnTo>
                  <a:lnTo>
                    <a:pt x="673425" y="206873"/>
                  </a:lnTo>
                  <a:lnTo>
                    <a:pt x="655080" y="163465"/>
                  </a:lnTo>
                  <a:lnTo>
                    <a:pt x="630478" y="123828"/>
                  </a:lnTo>
                  <a:lnTo>
                    <a:pt x="600241" y="88582"/>
                  </a:lnTo>
                  <a:lnTo>
                    <a:pt x="564992" y="58350"/>
                  </a:lnTo>
                  <a:lnTo>
                    <a:pt x="525354" y="33755"/>
                  </a:lnTo>
                  <a:lnTo>
                    <a:pt x="481949" y="15416"/>
                  </a:lnTo>
                  <a:lnTo>
                    <a:pt x="435402" y="3957"/>
                  </a:lnTo>
                  <a:lnTo>
                    <a:pt x="386334" y="0"/>
                  </a:lnTo>
                  <a:close/>
                </a:path>
              </a:pathLst>
            </a:custGeom>
            <a:solidFill>
              <a:srgbClr val="5FB7C0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055890" y="1901062"/>
              <a:ext cx="816610" cy="193040"/>
            </a:xfrm>
            <a:custGeom>
              <a:avLst/>
              <a:gdLst/>
              <a:ahLst/>
              <a:cxnLst/>
              <a:rect l="l" t="t" r="r" b="b"/>
              <a:pathLst>
                <a:path w="816610" h="193039">
                  <a:moveTo>
                    <a:pt x="121183" y="0"/>
                  </a:moveTo>
                  <a:lnTo>
                    <a:pt x="92875" y="0"/>
                  </a:lnTo>
                  <a:lnTo>
                    <a:pt x="92875" y="17907"/>
                  </a:lnTo>
                  <a:lnTo>
                    <a:pt x="72605" y="19933"/>
                  </a:lnTo>
                  <a:lnTo>
                    <a:pt x="25082" y="39877"/>
                  </a:lnTo>
                  <a:lnTo>
                    <a:pt x="1567" y="79079"/>
                  </a:lnTo>
                  <a:lnTo>
                    <a:pt x="0" y="96012"/>
                  </a:lnTo>
                  <a:lnTo>
                    <a:pt x="1058" y="107378"/>
                  </a:lnTo>
                  <a:lnTo>
                    <a:pt x="25120" y="152019"/>
                  </a:lnTo>
                  <a:lnTo>
                    <a:pt x="73039" y="172186"/>
                  </a:lnTo>
                  <a:lnTo>
                    <a:pt x="73585" y="172186"/>
                  </a:lnTo>
                  <a:lnTo>
                    <a:pt x="92875" y="174116"/>
                  </a:lnTo>
                  <a:lnTo>
                    <a:pt x="92875" y="192659"/>
                  </a:lnTo>
                  <a:lnTo>
                    <a:pt x="121183" y="192659"/>
                  </a:lnTo>
                  <a:lnTo>
                    <a:pt x="121183" y="174116"/>
                  </a:lnTo>
                  <a:lnTo>
                    <a:pt x="141381" y="172186"/>
                  </a:lnTo>
                  <a:lnTo>
                    <a:pt x="159381" y="167909"/>
                  </a:lnTo>
                  <a:lnTo>
                    <a:pt x="175186" y="161276"/>
                  </a:lnTo>
                  <a:lnTo>
                    <a:pt x="188798" y="152273"/>
                  </a:lnTo>
                  <a:lnTo>
                    <a:pt x="191412" y="149606"/>
                  </a:lnTo>
                  <a:lnTo>
                    <a:pt x="92875" y="149606"/>
                  </a:lnTo>
                  <a:lnTo>
                    <a:pt x="78954" y="148008"/>
                  </a:lnTo>
                  <a:lnTo>
                    <a:pt x="38923" y="126694"/>
                  </a:lnTo>
                  <a:lnTo>
                    <a:pt x="29311" y="96012"/>
                  </a:lnTo>
                  <a:lnTo>
                    <a:pt x="30361" y="84415"/>
                  </a:lnTo>
                  <a:lnTo>
                    <a:pt x="33472" y="74326"/>
                  </a:lnTo>
                  <a:lnTo>
                    <a:pt x="33512" y="74199"/>
                  </a:lnTo>
                  <a:lnTo>
                    <a:pt x="38658" y="65539"/>
                  </a:lnTo>
                  <a:lnTo>
                    <a:pt x="38762" y="65365"/>
                  </a:lnTo>
                  <a:lnTo>
                    <a:pt x="78644" y="44055"/>
                  </a:lnTo>
                  <a:lnTo>
                    <a:pt x="92875" y="42290"/>
                  </a:lnTo>
                  <a:lnTo>
                    <a:pt x="190837" y="42290"/>
                  </a:lnTo>
                  <a:lnTo>
                    <a:pt x="188709" y="40132"/>
                  </a:lnTo>
                  <a:lnTo>
                    <a:pt x="175074" y="31033"/>
                  </a:lnTo>
                  <a:lnTo>
                    <a:pt x="159275" y="24304"/>
                  </a:lnTo>
                  <a:lnTo>
                    <a:pt x="141312" y="19933"/>
                  </a:lnTo>
                  <a:lnTo>
                    <a:pt x="121183" y="17907"/>
                  </a:lnTo>
                  <a:lnTo>
                    <a:pt x="121183" y="0"/>
                  </a:lnTo>
                  <a:close/>
                </a:path>
                <a:path w="816610" h="193039">
                  <a:moveTo>
                    <a:pt x="121183" y="42290"/>
                  </a:moveTo>
                  <a:lnTo>
                    <a:pt x="92875" y="42290"/>
                  </a:lnTo>
                  <a:lnTo>
                    <a:pt x="92875" y="149606"/>
                  </a:lnTo>
                  <a:lnTo>
                    <a:pt x="121183" y="149606"/>
                  </a:lnTo>
                  <a:lnTo>
                    <a:pt x="121183" y="42290"/>
                  </a:lnTo>
                  <a:close/>
                </a:path>
                <a:path w="816610" h="193039">
                  <a:moveTo>
                    <a:pt x="190837" y="42290"/>
                  </a:moveTo>
                  <a:lnTo>
                    <a:pt x="121183" y="42290"/>
                  </a:lnTo>
                  <a:lnTo>
                    <a:pt x="135118" y="44055"/>
                  </a:lnTo>
                  <a:lnTo>
                    <a:pt x="147512" y="47259"/>
                  </a:lnTo>
                  <a:lnTo>
                    <a:pt x="158364" y="51917"/>
                  </a:lnTo>
                  <a:lnTo>
                    <a:pt x="167678" y="58038"/>
                  </a:lnTo>
                  <a:lnTo>
                    <a:pt x="175147" y="65539"/>
                  </a:lnTo>
                  <a:lnTo>
                    <a:pt x="180408" y="74199"/>
                  </a:lnTo>
                  <a:lnTo>
                    <a:pt x="180486" y="74326"/>
                  </a:lnTo>
                  <a:lnTo>
                    <a:pt x="183692" y="84415"/>
                  </a:lnTo>
                  <a:lnTo>
                    <a:pt x="184759" y="95758"/>
                  </a:lnTo>
                  <a:lnTo>
                    <a:pt x="183704" y="107378"/>
                  </a:lnTo>
                  <a:lnTo>
                    <a:pt x="158639" y="140336"/>
                  </a:lnTo>
                  <a:lnTo>
                    <a:pt x="121183" y="149606"/>
                  </a:lnTo>
                  <a:lnTo>
                    <a:pt x="191412" y="149606"/>
                  </a:lnTo>
                  <a:lnTo>
                    <a:pt x="199742" y="141106"/>
                  </a:lnTo>
                  <a:lnTo>
                    <a:pt x="207560" y="128000"/>
                  </a:lnTo>
                  <a:lnTo>
                    <a:pt x="212252" y="112964"/>
                  </a:lnTo>
                  <a:lnTo>
                    <a:pt x="213817" y="96012"/>
                  </a:lnTo>
                  <a:lnTo>
                    <a:pt x="212247" y="79226"/>
                  </a:lnTo>
                  <a:lnTo>
                    <a:pt x="207540" y="64309"/>
                  </a:lnTo>
                  <a:lnTo>
                    <a:pt x="199694" y="51274"/>
                  </a:lnTo>
                  <a:lnTo>
                    <a:pt x="190837" y="42290"/>
                  </a:lnTo>
                  <a:close/>
                </a:path>
                <a:path w="816610" h="193039">
                  <a:moveTo>
                    <a:pt x="330314" y="4572"/>
                  </a:moveTo>
                  <a:lnTo>
                    <a:pt x="292577" y="11269"/>
                  </a:lnTo>
                  <a:lnTo>
                    <a:pt x="253913" y="39495"/>
                  </a:lnTo>
                  <a:lnTo>
                    <a:pt x="235449" y="83621"/>
                  </a:lnTo>
                  <a:lnTo>
                    <a:pt x="234683" y="96265"/>
                  </a:lnTo>
                  <a:lnTo>
                    <a:pt x="235481" y="109003"/>
                  </a:lnTo>
                  <a:lnTo>
                    <a:pt x="253553" y="152653"/>
                  </a:lnTo>
                  <a:lnTo>
                    <a:pt x="292613" y="181443"/>
                  </a:lnTo>
                  <a:lnTo>
                    <a:pt x="330314" y="188087"/>
                  </a:lnTo>
                  <a:lnTo>
                    <a:pt x="343434" y="187348"/>
                  </a:lnTo>
                  <a:lnTo>
                    <a:pt x="389365" y="169725"/>
                  </a:lnTo>
                  <a:lnTo>
                    <a:pt x="399413" y="161036"/>
                  </a:lnTo>
                  <a:lnTo>
                    <a:pt x="330314" y="161036"/>
                  </a:lnTo>
                  <a:lnTo>
                    <a:pt x="321289" y="160512"/>
                  </a:lnTo>
                  <a:lnTo>
                    <a:pt x="283419" y="142668"/>
                  </a:lnTo>
                  <a:lnTo>
                    <a:pt x="265308" y="105269"/>
                  </a:lnTo>
                  <a:lnTo>
                    <a:pt x="264782" y="96265"/>
                  </a:lnTo>
                  <a:lnTo>
                    <a:pt x="265304" y="87338"/>
                  </a:lnTo>
                  <a:lnTo>
                    <a:pt x="283357" y="50006"/>
                  </a:lnTo>
                  <a:lnTo>
                    <a:pt x="321289" y="32146"/>
                  </a:lnTo>
                  <a:lnTo>
                    <a:pt x="330314" y="31623"/>
                  </a:lnTo>
                  <a:lnTo>
                    <a:pt x="399380" y="31623"/>
                  </a:lnTo>
                  <a:lnTo>
                    <a:pt x="398559" y="30718"/>
                  </a:lnTo>
                  <a:lnTo>
                    <a:pt x="355936" y="7540"/>
                  </a:lnTo>
                  <a:lnTo>
                    <a:pt x="343434" y="5312"/>
                  </a:lnTo>
                  <a:lnTo>
                    <a:pt x="330314" y="4572"/>
                  </a:lnTo>
                  <a:close/>
                </a:path>
                <a:path w="816610" h="193039">
                  <a:moveTo>
                    <a:pt x="399380" y="31623"/>
                  </a:moveTo>
                  <a:lnTo>
                    <a:pt x="330314" y="31623"/>
                  </a:lnTo>
                  <a:lnTo>
                    <a:pt x="339335" y="32146"/>
                  </a:lnTo>
                  <a:lnTo>
                    <a:pt x="347903" y="33718"/>
                  </a:lnTo>
                  <a:lnTo>
                    <a:pt x="382287" y="56221"/>
                  </a:lnTo>
                  <a:lnTo>
                    <a:pt x="395465" y="96265"/>
                  </a:lnTo>
                  <a:lnTo>
                    <a:pt x="394909" y="105269"/>
                  </a:lnTo>
                  <a:lnTo>
                    <a:pt x="376732" y="142668"/>
                  </a:lnTo>
                  <a:lnTo>
                    <a:pt x="339335" y="160512"/>
                  </a:lnTo>
                  <a:lnTo>
                    <a:pt x="330314" y="161036"/>
                  </a:lnTo>
                  <a:lnTo>
                    <a:pt x="399413" y="161036"/>
                  </a:lnTo>
                  <a:lnTo>
                    <a:pt x="422436" y="121110"/>
                  </a:lnTo>
                  <a:lnTo>
                    <a:pt x="425564" y="96265"/>
                  </a:lnTo>
                  <a:lnTo>
                    <a:pt x="424786" y="83621"/>
                  </a:lnTo>
                  <a:lnTo>
                    <a:pt x="406515" y="39495"/>
                  </a:lnTo>
                  <a:lnTo>
                    <a:pt x="399380" y="31623"/>
                  </a:lnTo>
                  <a:close/>
                </a:path>
                <a:path w="816610" h="193039">
                  <a:moveTo>
                    <a:pt x="490842" y="6603"/>
                  </a:moveTo>
                  <a:lnTo>
                    <a:pt x="460997" y="6603"/>
                  </a:lnTo>
                  <a:lnTo>
                    <a:pt x="460997" y="186182"/>
                  </a:lnTo>
                  <a:lnTo>
                    <a:pt x="487794" y="186182"/>
                  </a:lnTo>
                  <a:lnTo>
                    <a:pt x="521225" y="141097"/>
                  </a:lnTo>
                  <a:lnTo>
                    <a:pt x="490842" y="141097"/>
                  </a:lnTo>
                  <a:lnTo>
                    <a:pt x="490842" y="6603"/>
                  </a:lnTo>
                  <a:close/>
                </a:path>
                <a:path w="816610" h="193039">
                  <a:moveTo>
                    <a:pt x="617080" y="51562"/>
                  </a:moveTo>
                  <a:lnTo>
                    <a:pt x="587616" y="51562"/>
                  </a:lnTo>
                  <a:lnTo>
                    <a:pt x="587616" y="186182"/>
                  </a:lnTo>
                  <a:lnTo>
                    <a:pt x="617080" y="186182"/>
                  </a:lnTo>
                  <a:lnTo>
                    <a:pt x="617080" y="51562"/>
                  </a:lnTo>
                  <a:close/>
                </a:path>
                <a:path w="816610" h="193039">
                  <a:moveTo>
                    <a:pt x="617080" y="6603"/>
                  </a:moveTo>
                  <a:lnTo>
                    <a:pt x="590283" y="6603"/>
                  </a:lnTo>
                  <a:lnTo>
                    <a:pt x="490842" y="141097"/>
                  </a:lnTo>
                  <a:lnTo>
                    <a:pt x="521225" y="141097"/>
                  </a:lnTo>
                  <a:lnTo>
                    <a:pt x="587616" y="51562"/>
                  </a:lnTo>
                  <a:lnTo>
                    <a:pt x="617080" y="51562"/>
                  </a:lnTo>
                  <a:lnTo>
                    <a:pt x="617080" y="6603"/>
                  </a:lnTo>
                  <a:close/>
                </a:path>
                <a:path w="816610" h="193039">
                  <a:moveTo>
                    <a:pt x="744461" y="6603"/>
                  </a:moveTo>
                  <a:lnTo>
                    <a:pt x="666737" y="6603"/>
                  </a:lnTo>
                  <a:lnTo>
                    <a:pt x="666737" y="186182"/>
                  </a:lnTo>
                  <a:lnTo>
                    <a:pt x="749160" y="186182"/>
                  </a:lnTo>
                  <a:lnTo>
                    <a:pt x="764497" y="185352"/>
                  </a:lnTo>
                  <a:lnTo>
                    <a:pt x="806792" y="165840"/>
                  </a:lnTo>
                  <a:lnTo>
                    <a:pt x="809500" y="161544"/>
                  </a:lnTo>
                  <a:lnTo>
                    <a:pt x="696582" y="161544"/>
                  </a:lnTo>
                  <a:lnTo>
                    <a:pt x="696582" y="107314"/>
                  </a:lnTo>
                  <a:lnTo>
                    <a:pt x="807385" y="107314"/>
                  </a:lnTo>
                  <a:lnTo>
                    <a:pt x="806945" y="106679"/>
                  </a:lnTo>
                  <a:lnTo>
                    <a:pt x="801730" y="101512"/>
                  </a:lnTo>
                  <a:lnTo>
                    <a:pt x="795610" y="97440"/>
                  </a:lnTo>
                  <a:lnTo>
                    <a:pt x="788585" y="94464"/>
                  </a:lnTo>
                  <a:lnTo>
                    <a:pt x="780656" y="92583"/>
                  </a:lnTo>
                  <a:lnTo>
                    <a:pt x="788784" y="90932"/>
                  </a:lnTo>
                  <a:lnTo>
                    <a:pt x="795261" y="86487"/>
                  </a:lnTo>
                  <a:lnTo>
                    <a:pt x="797478" y="83438"/>
                  </a:lnTo>
                  <a:lnTo>
                    <a:pt x="696582" y="83438"/>
                  </a:lnTo>
                  <a:lnTo>
                    <a:pt x="696582" y="31114"/>
                  </a:lnTo>
                  <a:lnTo>
                    <a:pt x="801979" y="31114"/>
                  </a:lnTo>
                  <a:lnTo>
                    <a:pt x="798350" y="25556"/>
                  </a:lnTo>
                  <a:lnTo>
                    <a:pt x="790943" y="18796"/>
                  </a:lnTo>
                  <a:lnTo>
                    <a:pt x="781680" y="13462"/>
                  </a:lnTo>
                  <a:lnTo>
                    <a:pt x="770845" y="9651"/>
                  </a:lnTo>
                  <a:lnTo>
                    <a:pt x="758439" y="7365"/>
                  </a:lnTo>
                  <a:lnTo>
                    <a:pt x="744461" y="6603"/>
                  </a:lnTo>
                  <a:close/>
                </a:path>
                <a:path w="816610" h="193039">
                  <a:moveTo>
                    <a:pt x="807385" y="107314"/>
                  </a:moveTo>
                  <a:lnTo>
                    <a:pt x="748652" y="107314"/>
                  </a:lnTo>
                  <a:lnTo>
                    <a:pt x="757633" y="107719"/>
                  </a:lnTo>
                  <a:lnTo>
                    <a:pt x="765352" y="108934"/>
                  </a:lnTo>
                  <a:lnTo>
                    <a:pt x="771833" y="110958"/>
                  </a:lnTo>
                  <a:lnTo>
                    <a:pt x="777100" y="113791"/>
                  </a:lnTo>
                  <a:lnTo>
                    <a:pt x="783196" y="118110"/>
                  </a:lnTo>
                  <a:lnTo>
                    <a:pt x="786371" y="124840"/>
                  </a:lnTo>
                  <a:lnTo>
                    <a:pt x="786371" y="133858"/>
                  </a:lnTo>
                  <a:lnTo>
                    <a:pt x="784013" y="146006"/>
                  </a:lnTo>
                  <a:lnTo>
                    <a:pt x="776941" y="154654"/>
                  </a:lnTo>
                  <a:lnTo>
                    <a:pt x="765154" y="159825"/>
                  </a:lnTo>
                  <a:lnTo>
                    <a:pt x="748652" y="161544"/>
                  </a:lnTo>
                  <a:lnTo>
                    <a:pt x="809500" y="161544"/>
                  </a:lnTo>
                  <a:lnTo>
                    <a:pt x="812231" y="157210"/>
                  </a:lnTo>
                  <a:lnTo>
                    <a:pt x="815503" y="147222"/>
                  </a:lnTo>
                  <a:lnTo>
                    <a:pt x="816597" y="135889"/>
                  </a:lnTo>
                  <a:lnTo>
                    <a:pt x="816000" y="127414"/>
                  </a:lnTo>
                  <a:lnTo>
                    <a:pt x="814200" y="119713"/>
                  </a:lnTo>
                  <a:lnTo>
                    <a:pt x="811185" y="112797"/>
                  </a:lnTo>
                  <a:lnTo>
                    <a:pt x="807385" y="107314"/>
                  </a:lnTo>
                  <a:close/>
                </a:path>
                <a:path w="816610" h="193039">
                  <a:moveTo>
                    <a:pt x="801979" y="31114"/>
                  </a:moveTo>
                  <a:lnTo>
                    <a:pt x="742683" y="31114"/>
                  </a:lnTo>
                  <a:lnTo>
                    <a:pt x="750680" y="31541"/>
                  </a:lnTo>
                  <a:lnTo>
                    <a:pt x="757701" y="32813"/>
                  </a:lnTo>
                  <a:lnTo>
                    <a:pt x="763721" y="34919"/>
                  </a:lnTo>
                  <a:lnTo>
                    <a:pt x="768718" y="37846"/>
                  </a:lnTo>
                  <a:lnTo>
                    <a:pt x="774560" y="42290"/>
                  </a:lnTo>
                  <a:lnTo>
                    <a:pt x="777608" y="48767"/>
                  </a:lnTo>
                  <a:lnTo>
                    <a:pt x="777608" y="65912"/>
                  </a:lnTo>
                  <a:lnTo>
                    <a:pt x="742683" y="83438"/>
                  </a:lnTo>
                  <a:lnTo>
                    <a:pt x="797478" y="83438"/>
                  </a:lnTo>
                  <a:lnTo>
                    <a:pt x="807834" y="53721"/>
                  </a:lnTo>
                  <a:lnTo>
                    <a:pt x="806784" y="43031"/>
                  </a:lnTo>
                  <a:lnTo>
                    <a:pt x="803627" y="33639"/>
                  </a:lnTo>
                  <a:lnTo>
                    <a:pt x="801979" y="31114"/>
                  </a:lnTo>
                  <a:close/>
                </a:path>
              </a:pathLst>
            </a:custGeom>
            <a:solidFill>
              <a:srgbClr val="5FB7C0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467055" y="2511679"/>
            <a:ext cx="1273810" cy="3613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1100" spc="60" dirty="0">
                <a:solidFill>
                  <a:srgbClr val="252525"/>
                </a:solidFill>
                <a:latin typeface="Tahoma"/>
                <a:cs typeface="Tahoma"/>
              </a:rPr>
              <a:t>Разрабатывают</a:t>
            </a:r>
            <a:r>
              <a:rPr sz="1100" spc="-105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100" spc="75" dirty="0">
                <a:solidFill>
                  <a:srgbClr val="252525"/>
                </a:solidFill>
                <a:latin typeface="Tahoma"/>
                <a:cs typeface="Tahoma"/>
              </a:rPr>
              <a:t>и </a:t>
            </a:r>
            <a:r>
              <a:rPr sz="1100" spc="55" dirty="0">
                <a:solidFill>
                  <a:srgbClr val="252525"/>
                </a:solidFill>
                <a:latin typeface="Tahoma"/>
                <a:cs typeface="Tahoma"/>
              </a:rPr>
              <a:t>утверждают</a:t>
            </a:r>
            <a:r>
              <a:rPr sz="1100" spc="-120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100" spc="50" dirty="0">
                <a:solidFill>
                  <a:srgbClr val="252525"/>
                </a:solidFill>
                <a:latin typeface="Tahoma"/>
                <a:cs typeface="Tahoma"/>
              </a:rPr>
              <a:t>НПА: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67055" y="2846654"/>
            <a:ext cx="1999614" cy="23833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84150" indent="-171450">
              <a:lnSpc>
                <a:spcPct val="100000"/>
              </a:lnSpc>
              <a:spcBef>
                <a:spcPts val="105"/>
              </a:spcBef>
              <a:buClr>
                <a:srgbClr val="252525"/>
              </a:buClr>
              <a:buFont typeface="Wingdings"/>
              <a:buChar char=""/>
              <a:tabLst>
                <a:tab pos="184150" algn="l"/>
              </a:tabLst>
            </a:pPr>
            <a:r>
              <a:rPr lang="ru-RU" sz="1100" spc="-10" dirty="0">
                <a:latin typeface="Tahoma"/>
                <a:cs typeface="Tahoma"/>
              </a:rPr>
              <a:t>стандарты</a:t>
            </a:r>
            <a:r>
              <a:rPr sz="1100" spc="-10" dirty="0">
                <a:latin typeface="Tahoma"/>
                <a:cs typeface="Tahoma"/>
              </a:rPr>
              <a:t>;</a:t>
            </a:r>
            <a:endParaRPr sz="1100" dirty="0">
              <a:latin typeface="Tahoma"/>
              <a:cs typeface="Tahoma"/>
            </a:endParaRPr>
          </a:p>
          <a:p>
            <a:pPr marL="184785" marR="24765" indent="-172720">
              <a:lnSpc>
                <a:spcPct val="100000"/>
              </a:lnSpc>
              <a:buClr>
                <a:srgbClr val="252525"/>
              </a:buClr>
              <a:buFont typeface="Wingdings"/>
              <a:buChar char=""/>
              <a:tabLst>
                <a:tab pos="184785" algn="l"/>
              </a:tabLst>
            </a:pPr>
            <a:r>
              <a:rPr sz="1100" spc="95" dirty="0">
                <a:latin typeface="Tahoma"/>
                <a:cs typeface="Tahoma"/>
              </a:rPr>
              <a:t>порядок</a:t>
            </a:r>
            <a:r>
              <a:rPr sz="1100" spc="-45" dirty="0">
                <a:latin typeface="Tahoma"/>
                <a:cs typeface="Tahoma"/>
              </a:rPr>
              <a:t> </a:t>
            </a:r>
            <a:r>
              <a:rPr sz="1100" spc="90" dirty="0">
                <a:latin typeface="Tahoma"/>
                <a:cs typeface="Tahoma"/>
              </a:rPr>
              <a:t>формирования </a:t>
            </a:r>
            <a:r>
              <a:rPr sz="1100" spc="-10" dirty="0">
                <a:latin typeface="Tahoma"/>
                <a:cs typeface="Tahoma"/>
              </a:rPr>
              <a:t>платы;</a:t>
            </a:r>
            <a:endParaRPr sz="1100" dirty="0">
              <a:latin typeface="Tahoma"/>
              <a:cs typeface="Tahoma"/>
            </a:endParaRPr>
          </a:p>
          <a:p>
            <a:pPr marL="184785" marR="5080" indent="-172720">
              <a:lnSpc>
                <a:spcPct val="100000"/>
              </a:lnSpc>
              <a:buClr>
                <a:srgbClr val="252525"/>
              </a:buClr>
              <a:buFont typeface="Wingdings"/>
              <a:buChar char=""/>
              <a:tabLst>
                <a:tab pos="184785" algn="l"/>
              </a:tabLst>
            </a:pPr>
            <a:r>
              <a:rPr sz="1100" spc="90" dirty="0">
                <a:latin typeface="Tahoma"/>
                <a:cs typeface="Tahoma"/>
              </a:rPr>
              <a:t>требования</a:t>
            </a:r>
            <a:r>
              <a:rPr sz="1100" spc="-55" dirty="0">
                <a:latin typeface="Tahoma"/>
                <a:cs typeface="Tahoma"/>
              </a:rPr>
              <a:t> </a:t>
            </a:r>
            <a:r>
              <a:rPr sz="1100" spc="75" dirty="0">
                <a:latin typeface="Tahoma"/>
                <a:cs typeface="Tahoma"/>
              </a:rPr>
              <a:t>к</a:t>
            </a:r>
            <a:r>
              <a:rPr sz="1100" spc="-50" dirty="0">
                <a:latin typeface="Tahoma"/>
                <a:cs typeface="Tahoma"/>
              </a:rPr>
              <a:t> </a:t>
            </a:r>
            <a:r>
              <a:rPr sz="1100" spc="85" dirty="0">
                <a:latin typeface="Tahoma"/>
                <a:cs typeface="Tahoma"/>
              </a:rPr>
              <a:t>персоналу </a:t>
            </a:r>
            <a:r>
              <a:rPr sz="1100" spc="125" dirty="0">
                <a:latin typeface="Tahoma"/>
                <a:cs typeface="Tahoma"/>
              </a:rPr>
              <a:t>и</a:t>
            </a:r>
            <a:r>
              <a:rPr sz="1100" spc="-75" dirty="0">
                <a:latin typeface="Tahoma"/>
                <a:cs typeface="Tahoma"/>
              </a:rPr>
              <a:t> </a:t>
            </a:r>
            <a:r>
              <a:rPr sz="1100" spc="-20" dirty="0">
                <a:latin typeface="Tahoma"/>
                <a:cs typeface="Tahoma"/>
              </a:rPr>
              <a:t>МТО;</a:t>
            </a:r>
            <a:endParaRPr sz="1100" dirty="0">
              <a:latin typeface="Tahoma"/>
              <a:cs typeface="Tahoma"/>
            </a:endParaRPr>
          </a:p>
          <a:p>
            <a:pPr marL="184785" marR="391160" indent="-172720">
              <a:lnSpc>
                <a:spcPct val="100000"/>
              </a:lnSpc>
              <a:buClr>
                <a:srgbClr val="252525"/>
              </a:buClr>
              <a:buFont typeface="Wingdings"/>
              <a:buChar char=""/>
              <a:tabLst>
                <a:tab pos="184785" algn="l"/>
              </a:tabLst>
            </a:pPr>
            <a:r>
              <a:rPr sz="1100" spc="95" dirty="0">
                <a:latin typeface="Tahoma"/>
                <a:cs typeface="Tahoma"/>
              </a:rPr>
              <a:t>механизмы</a:t>
            </a:r>
            <a:r>
              <a:rPr sz="1100" spc="-40" dirty="0">
                <a:latin typeface="Tahoma"/>
                <a:cs typeface="Tahoma"/>
              </a:rPr>
              <a:t> </a:t>
            </a:r>
            <a:r>
              <a:rPr sz="1100" spc="65" dirty="0">
                <a:latin typeface="Tahoma"/>
                <a:cs typeface="Tahoma"/>
              </a:rPr>
              <a:t>защиты </a:t>
            </a:r>
            <a:r>
              <a:rPr sz="1100" spc="100" dirty="0">
                <a:latin typeface="Tahoma"/>
                <a:cs typeface="Tahoma"/>
              </a:rPr>
              <a:t>инвестиций</a:t>
            </a:r>
            <a:r>
              <a:rPr sz="1100" spc="-75" dirty="0">
                <a:latin typeface="Tahoma"/>
                <a:cs typeface="Tahoma"/>
              </a:rPr>
              <a:t> </a:t>
            </a:r>
            <a:r>
              <a:rPr sz="1100" spc="125" dirty="0">
                <a:latin typeface="Tahoma"/>
                <a:cs typeface="Tahoma"/>
              </a:rPr>
              <a:t>и</a:t>
            </a:r>
            <a:r>
              <a:rPr sz="1100" spc="-50" dirty="0">
                <a:latin typeface="Tahoma"/>
                <a:cs typeface="Tahoma"/>
              </a:rPr>
              <a:t> </a:t>
            </a:r>
            <a:r>
              <a:rPr sz="1100" spc="-25" dirty="0">
                <a:latin typeface="Tahoma"/>
                <a:cs typeface="Tahoma"/>
              </a:rPr>
              <a:t>др.</a:t>
            </a:r>
            <a:endParaRPr sz="1100" dirty="0">
              <a:latin typeface="Tahoma"/>
              <a:cs typeface="Tahoma"/>
            </a:endParaRPr>
          </a:p>
          <a:p>
            <a:pPr marL="184785" marR="173990" indent="-172720">
              <a:lnSpc>
                <a:spcPct val="100000"/>
              </a:lnSpc>
              <a:buClr>
                <a:srgbClr val="252525"/>
              </a:buClr>
              <a:buFont typeface="Wingdings"/>
              <a:buChar char=""/>
              <a:tabLst>
                <a:tab pos="184785" algn="l"/>
              </a:tabLst>
            </a:pPr>
            <a:r>
              <a:rPr sz="1100" spc="75" dirty="0">
                <a:latin typeface="Tahoma"/>
                <a:cs typeface="Tahoma"/>
              </a:rPr>
              <a:t>ввести</a:t>
            </a:r>
            <a:r>
              <a:rPr sz="1100" spc="-35" dirty="0">
                <a:latin typeface="Tahoma"/>
                <a:cs typeface="Tahoma"/>
              </a:rPr>
              <a:t> </a:t>
            </a:r>
            <a:r>
              <a:rPr sz="1100" spc="85" dirty="0">
                <a:latin typeface="Tahoma"/>
                <a:cs typeface="Tahoma"/>
              </a:rPr>
              <a:t>понятие</a:t>
            </a:r>
            <a:r>
              <a:rPr sz="1100" spc="-50" dirty="0">
                <a:latin typeface="Tahoma"/>
                <a:cs typeface="Tahoma"/>
              </a:rPr>
              <a:t> </a:t>
            </a:r>
            <a:r>
              <a:rPr sz="1100" spc="140" dirty="0">
                <a:latin typeface="Tahoma"/>
                <a:cs typeface="Tahoma"/>
              </a:rPr>
              <a:t>МКД</a:t>
            </a:r>
            <a:r>
              <a:rPr sz="1100" spc="-45" dirty="0">
                <a:latin typeface="Tahoma"/>
                <a:cs typeface="Tahoma"/>
              </a:rPr>
              <a:t> </a:t>
            </a:r>
            <a:r>
              <a:rPr sz="1100" spc="45" dirty="0">
                <a:latin typeface="Tahoma"/>
                <a:cs typeface="Tahoma"/>
              </a:rPr>
              <a:t>с </a:t>
            </a:r>
            <a:r>
              <a:rPr sz="1100" spc="100" dirty="0">
                <a:latin typeface="Tahoma"/>
                <a:cs typeface="Tahoma"/>
              </a:rPr>
              <a:t>высоким</a:t>
            </a:r>
            <a:r>
              <a:rPr sz="1100" spc="-60" dirty="0">
                <a:latin typeface="Tahoma"/>
                <a:cs typeface="Tahoma"/>
              </a:rPr>
              <a:t> </a:t>
            </a:r>
            <a:r>
              <a:rPr sz="1100" spc="95" dirty="0">
                <a:latin typeface="Tahoma"/>
                <a:cs typeface="Tahoma"/>
              </a:rPr>
              <a:t>уровнем </a:t>
            </a:r>
            <a:r>
              <a:rPr sz="1100" spc="60" dirty="0">
                <a:latin typeface="Tahoma"/>
                <a:cs typeface="Tahoma"/>
              </a:rPr>
              <a:t>износа,</a:t>
            </a:r>
            <a:r>
              <a:rPr sz="1100" spc="-45" dirty="0">
                <a:latin typeface="Tahoma"/>
                <a:cs typeface="Tahoma"/>
              </a:rPr>
              <a:t> </a:t>
            </a:r>
            <a:r>
              <a:rPr sz="1100" spc="80" dirty="0">
                <a:latin typeface="Tahoma"/>
                <a:cs typeface="Tahoma"/>
              </a:rPr>
              <a:t>для</a:t>
            </a:r>
            <a:r>
              <a:rPr sz="1100" spc="-40" dirty="0">
                <a:latin typeface="Tahoma"/>
                <a:cs typeface="Tahoma"/>
              </a:rPr>
              <a:t> </a:t>
            </a:r>
            <a:r>
              <a:rPr sz="1100" spc="55" dirty="0">
                <a:latin typeface="Tahoma"/>
                <a:cs typeface="Tahoma"/>
              </a:rPr>
              <a:t>которых </a:t>
            </a:r>
            <a:r>
              <a:rPr sz="1100" spc="85" dirty="0">
                <a:latin typeface="Tahoma"/>
                <a:cs typeface="Tahoma"/>
              </a:rPr>
              <a:t>определить</a:t>
            </a:r>
            <a:r>
              <a:rPr sz="1100" spc="-45" dirty="0">
                <a:latin typeface="Tahoma"/>
                <a:cs typeface="Tahoma"/>
              </a:rPr>
              <a:t> </a:t>
            </a:r>
            <a:r>
              <a:rPr sz="1100" spc="60" dirty="0">
                <a:latin typeface="Tahoma"/>
                <a:cs typeface="Tahoma"/>
              </a:rPr>
              <a:t>перечень, </a:t>
            </a:r>
            <a:r>
              <a:rPr sz="1100" spc="90" dirty="0">
                <a:latin typeface="Tahoma"/>
                <a:cs typeface="Tahoma"/>
              </a:rPr>
              <a:t>обеспечивающий </a:t>
            </a:r>
            <a:r>
              <a:rPr sz="1100" spc="70" dirty="0">
                <a:latin typeface="Tahoma"/>
                <a:cs typeface="Tahoma"/>
              </a:rPr>
              <a:t>безопасность </a:t>
            </a:r>
            <a:r>
              <a:rPr sz="1100" spc="90" dirty="0">
                <a:latin typeface="Tahoma"/>
                <a:cs typeface="Tahoma"/>
              </a:rPr>
              <a:t>проживания</a:t>
            </a:r>
            <a:endParaRPr sz="1100" dirty="0">
              <a:latin typeface="Tahoma"/>
              <a:cs typeface="Tahoma"/>
            </a:endParaRPr>
          </a:p>
        </p:txBody>
      </p:sp>
      <p:pic>
        <p:nvPicPr>
          <p:cNvPr id="14" name="object 1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63652" y="5391911"/>
            <a:ext cx="9505188" cy="1016507"/>
          </a:xfrm>
          <a:prstGeom prst="rect">
            <a:avLst/>
          </a:prstGeom>
        </p:spPr>
      </p:pic>
      <p:sp>
        <p:nvSpPr>
          <p:cNvPr id="15" name="object 15"/>
          <p:cNvSpPr txBox="1"/>
          <p:nvPr/>
        </p:nvSpPr>
        <p:spPr>
          <a:xfrm>
            <a:off x="531368" y="5529478"/>
            <a:ext cx="1831339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200" spc="85" dirty="0">
                <a:latin typeface="Tahoma"/>
                <a:cs typeface="Tahoma"/>
              </a:rPr>
              <a:t>Определяют</a:t>
            </a:r>
            <a:r>
              <a:rPr sz="1200" spc="-114" dirty="0">
                <a:latin typeface="Tahoma"/>
                <a:cs typeface="Tahoma"/>
              </a:rPr>
              <a:t> </a:t>
            </a:r>
            <a:r>
              <a:rPr sz="1200" spc="70" dirty="0">
                <a:latin typeface="Tahoma"/>
                <a:cs typeface="Tahoma"/>
              </a:rPr>
              <a:t>пилотные </a:t>
            </a:r>
            <a:r>
              <a:rPr sz="1200" spc="100" dirty="0">
                <a:latin typeface="Tahoma"/>
                <a:cs typeface="Tahoma"/>
              </a:rPr>
              <a:t>регионы</a:t>
            </a:r>
            <a:r>
              <a:rPr sz="1200" spc="-130" dirty="0">
                <a:latin typeface="Tahoma"/>
                <a:cs typeface="Tahoma"/>
              </a:rPr>
              <a:t> </a:t>
            </a:r>
            <a:r>
              <a:rPr sz="1200" spc="55" dirty="0">
                <a:latin typeface="Tahoma"/>
                <a:cs typeface="Tahoma"/>
              </a:rPr>
              <a:t>для </a:t>
            </a:r>
            <a:r>
              <a:rPr sz="1200" spc="95" dirty="0">
                <a:latin typeface="Tahoma"/>
                <a:cs typeface="Tahoma"/>
              </a:rPr>
              <a:t>реализации</a:t>
            </a:r>
            <a:r>
              <a:rPr sz="1200" spc="-120" dirty="0">
                <a:latin typeface="Tahoma"/>
                <a:cs typeface="Tahoma"/>
              </a:rPr>
              <a:t> </a:t>
            </a:r>
            <a:r>
              <a:rPr sz="1200" spc="85" dirty="0">
                <a:latin typeface="Tahoma"/>
                <a:cs typeface="Tahoma"/>
              </a:rPr>
              <a:t>всей </a:t>
            </a:r>
            <a:r>
              <a:rPr sz="1200" spc="105" dirty="0">
                <a:latin typeface="Tahoma"/>
                <a:cs typeface="Tahoma"/>
              </a:rPr>
              <a:t>концепции</a:t>
            </a:r>
            <a:r>
              <a:rPr sz="1200" spc="-114" dirty="0">
                <a:latin typeface="Tahoma"/>
                <a:cs typeface="Tahoma"/>
              </a:rPr>
              <a:t> </a:t>
            </a:r>
            <a:r>
              <a:rPr sz="1200" spc="100" dirty="0">
                <a:latin typeface="Tahoma"/>
                <a:cs typeface="Tahoma"/>
              </a:rPr>
              <a:t>изменений</a:t>
            </a:r>
            <a:endParaRPr sz="1200">
              <a:latin typeface="Tahoma"/>
              <a:cs typeface="Tahoma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451104" y="1694688"/>
            <a:ext cx="5858510" cy="650875"/>
            <a:chOff x="451104" y="1694688"/>
            <a:chExt cx="5858510" cy="650875"/>
          </a:xfrm>
        </p:grpSpPr>
        <p:sp>
          <p:nvSpPr>
            <p:cNvPr id="17" name="object 17"/>
            <p:cNvSpPr/>
            <p:nvPr/>
          </p:nvSpPr>
          <p:spPr>
            <a:xfrm>
              <a:off x="3519296" y="1905635"/>
              <a:ext cx="747395" cy="183515"/>
            </a:xfrm>
            <a:custGeom>
              <a:avLst/>
              <a:gdLst/>
              <a:ahLst/>
              <a:cxnLst/>
              <a:rect l="l" t="t" r="r" b="b"/>
              <a:pathLst>
                <a:path w="747395" h="183514">
                  <a:moveTo>
                    <a:pt x="70738" y="2031"/>
                  </a:moveTo>
                  <a:lnTo>
                    <a:pt x="0" y="2031"/>
                  </a:lnTo>
                  <a:lnTo>
                    <a:pt x="0" y="181610"/>
                  </a:lnTo>
                  <a:lnTo>
                    <a:pt x="30099" y="181610"/>
                  </a:lnTo>
                  <a:lnTo>
                    <a:pt x="30099" y="128650"/>
                  </a:lnTo>
                  <a:lnTo>
                    <a:pt x="70738" y="128650"/>
                  </a:lnTo>
                  <a:lnTo>
                    <a:pt x="114833" y="119167"/>
                  </a:lnTo>
                  <a:lnTo>
                    <a:pt x="134991" y="102107"/>
                  </a:lnTo>
                  <a:lnTo>
                    <a:pt x="30099" y="102107"/>
                  </a:lnTo>
                  <a:lnTo>
                    <a:pt x="30099" y="28575"/>
                  </a:lnTo>
                  <a:lnTo>
                    <a:pt x="135038" y="28575"/>
                  </a:lnTo>
                  <a:lnTo>
                    <a:pt x="134764" y="28110"/>
                  </a:lnTo>
                  <a:lnTo>
                    <a:pt x="125856" y="18923"/>
                  </a:lnTo>
                  <a:lnTo>
                    <a:pt x="114833" y="11515"/>
                  </a:lnTo>
                  <a:lnTo>
                    <a:pt x="101965" y="6238"/>
                  </a:lnTo>
                  <a:lnTo>
                    <a:pt x="87262" y="3081"/>
                  </a:lnTo>
                  <a:lnTo>
                    <a:pt x="70738" y="2031"/>
                  </a:lnTo>
                  <a:close/>
                </a:path>
                <a:path w="747395" h="183514">
                  <a:moveTo>
                    <a:pt x="135038" y="28575"/>
                  </a:moveTo>
                  <a:lnTo>
                    <a:pt x="69976" y="28575"/>
                  </a:lnTo>
                  <a:lnTo>
                    <a:pt x="80641" y="29150"/>
                  </a:lnTo>
                  <a:lnTo>
                    <a:pt x="89947" y="30892"/>
                  </a:lnTo>
                  <a:lnTo>
                    <a:pt x="116077" y="65150"/>
                  </a:lnTo>
                  <a:lnTo>
                    <a:pt x="115341" y="73652"/>
                  </a:lnTo>
                  <a:lnTo>
                    <a:pt x="80641" y="101512"/>
                  </a:lnTo>
                  <a:lnTo>
                    <a:pt x="69976" y="102107"/>
                  </a:lnTo>
                  <a:lnTo>
                    <a:pt x="134991" y="102107"/>
                  </a:lnTo>
                  <a:lnTo>
                    <a:pt x="141112" y="91646"/>
                  </a:lnTo>
                  <a:lnTo>
                    <a:pt x="144912" y="79202"/>
                  </a:lnTo>
                  <a:lnTo>
                    <a:pt x="146176" y="65150"/>
                  </a:lnTo>
                  <a:lnTo>
                    <a:pt x="144912" y="51248"/>
                  </a:lnTo>
                  <a:lnTo>
                    <a:pt x="141112" y="38893"/>
                  </a:lnTo>
                  <a:lnTo>
                    <a:pt x="135038" y="28575"/>
                  </a:lnTo>
                  <a:close/>
                </a:path>
                <a:path w="747395" h="183514">
                  <a:moveTo>
                    <a:pt x="260985" y="0"/>
                  </a:moveTo>
                  <a:lnTo>
                    <a:pt x="223248" y="6697"/>
                  </a:lnTo>
                  <a:lnTo>
                    <a:pt x="184584" y="34923"/>
                  </a:lnTo>
                  <a:lnTo>
                    <a:pt x="166119" y="79049"/>
                  </a:lnTo>
                  <a:lnTo>
                    <a:pt x="165353" y="91693"/>
                  </a:lnTo>
                  <a:lnTo>
                    <a:pt x="166152" y="104431"/>
                  </a:lnTo>
                  <a:lnTo>
                    <a:pt x="184224" y="148081"/>
                  </a:lnTo>
                  <a:lnTo>
                    <a:pt x="223301" y="176871"/>
                  </a:lnTo>
                  <a:lnTo>
                    <a:pt x="260985" y="183514"/>
                  </a:lnTo>
                  <a:lnTo>
                    <a:pt x="274105" y="182776"/>
                  </a:lnTo>
                  <a:lnTo>
                    <a:pt x="320036" y="165153"/>
                  </a:lnTo>
                  <a:lnTo>
                    <a:pt x="330084" y="156463"/>
                  </a:lnTo>
                  <a:lnTo>
                    <a:pt x="260985" y="156463"/>
                  </a:lnTo>
                  <a:lnTo>
                    <a:pt x="251960" y="155940"/>
                  </a:lnTo>
                  <a:lnTo>
                    <a:pt x="214090" y="138096"/>
                  </a:lnTo>
                  <a:lnTo>
                    <a:pt x="195978" y="100697"/>
                  </a:lnTo>
                  <a:lnTo>
                    <a:pt x="195452" y="91693"/>
                  </a:lnTo>
                  <a:lnTo>
                    <a:pt x="195975" y="82766"/>
                  </a:lnTo>
                  <a:lnTo>
                    <a:pt x="214028" y="45434"/>
                  </a:lnTo>
                  <a:lnTo>
                    <a:pt x="251960" y="27574"/>
                  </a:lnTo>
                  <a:lnTo>
                    <a:pt x="260985" y="27050"/>
                  </a:lnTo>
                  <a:lnTo>
                    <a:pt x="330051" y="27050"/>
                  </a:lnTo>
                  <a:lnTo>
                    <a:pt x="329230" y="26146"/>
                  </a:lnTo>
                  <a:lnTo>
                    <a:pt x="286607" y="2968"/>
                  </a:lnTo>
                  <a:lnTo>
                    <a:pt x="274105" y="740"/>
                  </a:lnTo>
                  <a:lnTo>
                    <a:pt x="260985" y="0"/>
                  </a:lnTo>
                  <a:close/>
                </a:path>
                <a:path w="747395" h="183514">
                  <a:moveTo>
                    <a:pt x="330051" y="27050"/>
                  </a:moveTo>
                  <a:lnTo>
                    <a:pt x="260985" y="27050"/>
                  </a:lnTo>
                  <a:lnTo>
                    <a:pt x="270005" y="27574"/>
                  </a:lnTo>
                  <a:lnTo>
                    <a:pt x="278574" y="29146"/>
                  </a:lnTo>
                  <a:lnTo>
                    <a:pt x="312957" y="51649"/>
                  </a:lnTo>
                  <a:lnTo>
                    <a:pt x="326136" y="91693"/>
                  </a:lnTo>
                  <a:lnTo>
                    <a:pt x="325580" y="100697"/>
                  </a:lnTo>
                  <a:lnTo>
                    <a:pt x="307451" y="138096"/>
                  </a:lnTo>
                  <a:lnTo>
                    <a:pt x="270005" y="155940"/>
                  </a:lnTo>
                  <a:lnTo>
                    <a:pt x="260985" y="156463"/>
                  </a:lnTo>
                  <a:lnTo>
                    <a:pt x="330084" y="156463"/>
                  </a:lnTo>
                  <a:lnTo>
                    <a:pt x="353107" y="116538"/>
                  </a:lnTo>
                  <a:lnTo>
                    <a:pt x="356235" y="91693"/>
                  </a:lnTo>
                  <a:lnTo>
                    <a:pt x="355457" y="79049"/>
                  </a:lnTo>
                  <a:lnTo>
                    <a:pt x="337186" y="34923"/>
                  </a:lnTo>
                  <a:lnTo>
                    <a:pt x="330051" y="27050"/>
                  </a:lnTo>
                  <a:close/>
                </a:path>
                <a:path w="747395" h="183514">
                  <a:moveTo>
                    <a:pt x="423037" y="2031"/>
                  </a:moveTo>
                  <a:lnTo>
                    <a:pt x="393191" y="2031"/>
                  </a:lnTo>
                  <a:lnTo>
                    <a:pt x="393191" y="181610"/>
                  </a:lnTo>
                  <a:lnTo>
                    <a:pt x="419988" y="181610"/>
                  </a:lnTo>
                  <a:lnTo>
                    <a:pt x="453419" y="136525"/>
                  </a:lnTo>
                  <a:lnTo>
                    <a:pt x="423037" y="136525"/>
                  </a:lnTo>
                  <a:lnTo>
                    <a:pt x="423037" y="2031"/>
                  </a:lnTo>
                  <a:close/>
                </a:path>
                <a:path w="747395" h="183514">
                  <a:moveTo>
                    <a:pt x="549275" y="46989"/>
                  </a:moveTo>
                  <a:lnTo>
                    <a:pt x="519811" y="46989"/>
                  </a:lnTo>
                  <a:lnTo>
                    <a:pt x="519811" y="181610"/>
                  </a:lnTo>
                  <a:lnTo>
                    <a:pt x="549275" y="181610"/>
                  </a:lnTo>
                  <a:lnTo>
                    <a:pt x="549275" y="46989"/>
                  </a:lnTo>
                  <a:close/>
                </a:path>
                <a:path w="747395" h="183514">
                  <a:moveTo>
                    <a:pt x="549275" y="2031"/>
                  </a:moveTo>
                  <a:lnTo>
                    <a:pt x="522477" y="2031"/>
                  </a:lnTo>
                  <a:lnTo>
                    <a:pt x="423037" y="136525"/>
                  </a:lnTo>
                  <a:lnTo>
                    <a:pt x="453419" y="136525"/>
                  </a:lnTo>
                  <a:lnTo>
                    <a:pt x="519811" y="46989"/>
                  </a:lnTo>
                  <a:lnTo>
                    <a:pt x="549275" y="46989"/>
                  </a:lnTo>
                  <a:lnTo>
                    <a:pt x="549275" y="2031"/>
                  </a:lnTo>
                  <a:close/>
                </a:path>
                <a:path w="747395" h="183514">
                  <a:moveTo>
                    <a:pt x="675131" y="2031"/>
                  </a:moveTo>
                  <a:lnTo>
                    <a:pt x="597407" y="2031"/>
                  </a:lnTo>
                  <a:lnTo>
                    <a:pt x="597407" y="181610"/>
                  </a:lnTo>
                  <a:lnTo>
                    <a:pt x="679830" y="181610"/>
                  </a:lnTo>
                  <a:lnTo>
                    <a:pt x="695168" y="180780"/>
                  </a:lnTo>
                  <a:lnTo>
                    <a:pt x="737463" y="161268"/>
                  </a:lnTo>
                  <a:lnTo>
                    <a:pt x="740170" y="156972"/>
                  </a:lnTo>
                  <a:lnTo>
                    <a:pt x="627252" y="156972"/>
                  </a:lnTo>
                  <a:lnTo>
                    <a:pt x="627252" y="102742"/>
                  </a:lnTo>
                  <a:lnTo>
                    <a:pt x="738056" y="102742"/>
                  </a:lnTo>
                  <a:lnTo>
                    <a:pt x="737615" y="102107"/>
                  </a:lnTo>
                  <a:lnTo>
                    <a:pt x="732401" y="96940"/>
                  </a:lnTo>
                  <a:lnTo>
                    <a:pt x="726281" y="92868"/>
                  </a:lnTo>
                  <a:lnTo>
                    <a:pt x="719256" y="89892"/>
                  </a:lnTo>
                  <a:lnTo>
                    <a:pt x="711326" y="88011"/>
                  </a:lnTo>
                  <a:lnTo>
                    <a:pt x="719454" y="86360"/>
                  </a:lnTo>
                  <a:lnTo>
                    <a:pt x="725931" y="81914"/>
                  </a:lnTo>
                  <a:lnTo>
                    <a:pt x="728148" y="78866"/>
                  </a:lnTo>
                  <a:lnTo>
                    <a:pt x="627252" y="78866"/>
                  </a:lnTo>
                  <a:lnTo>
                    <a:pt x="627252" y="26542"/>
                  </a:lnTo>
                  <a:lnTo>
                    <a:pt x="732650" y="26542"/>
                  </a:lnTo>
                  <a:lnTo>
                    <a:pt x="729021" y="20984"/>
                  </a:lnTo>
                  <a:lnTo>
                    <a:pt x="721613" y="14224"/>
                  </a:lnTo>
                  <a:lnTo>
                    <a:pt x="712350" y="8889"/>
                  </a:lnTo>
                  <a:lnTo>
                    <a:pt x="701516" y="5079"/>
                  </a:lnTo>
                  <a:lnTo>
                    <a:pt x="689109" y="2793"/>
                  </a:lnTo>
                  <a:lnTo>
                    <a:pt x="675131" y="2031"/>
                  </a:lnTo>
                  <a:close/>
                </a:path>
                <a:path w="747395" h="183514">
                  <a:moveTo>
                    <a:pt x="738056" y="102742"/>
                  </a:moveTo>
                  <a:lnTo>
                    <a:pt x="679323" y="102742"/>
                  </a:lnTo>
                  <a:lnTo>
                    <a:pt x="688304" y="103147"/>
                  </a:lnTo>
                  <a:lnTo>
                    <a:pt x="696023" y="104362"/>
                  </a:lnTo>
                  <a:lnTo>
                    <a:pt x="702504" y="106386"/>
                  </a:lnTo>
                  <a:lnTo>
                    <a:pt x="707770" y="109219"/>
                  </a:lnTo>
                  <a:lnTo>
                    <a:pt x="713866" y="113537"/>
                  </a:lnTo>
                  <a:lnTo>
                    <a:pt x="717041" y="120268"/>
                  </a:lnTo>
                  <a:lnTo>
                    <a:pt x="717041" y="129286"/>
                  </a:lnTo>
                  <a:lnTo>
                    <a:pt x="714684" y="141434"/>
                  </a:lnTo>
                  <a:lnTo>
                    <a:pt x="707612" y="150082"/>
                  </a:lnTo>
                  <a:lnTo>
                    <a:pt x="695825" y="155253"/>
                  </a:lnTo>
                  <a:lnTo>
                    <a:pt x="679323" y="156972"/>
                  </a:lnTo>
                  <a:lnTo>
                    <a:pt x="740170" y="156972"/>
                  </a:lnTo>
                  <a:lnTo>
                    <a:pt x="742902" y="152638"/>
                  </a:lnTo>
                  <a:lnTo>
                    <a:pt x="746174" y="142650"/>
                  </a:lnTo>
                  <a:lnTo>
                    <a:pt x="747267" y="131317"/>
                  </a:lnTo>
                  <a:lnTo>
                    <a:pt x="746670" y="122842"/>
                  </a:lnTo>
                  <a:lnTo>
                    <a:pt x="744870" y="115141"/>
                  </a:lnTo>
                  <a:lnTo>
                    <a:pt x="741856" y="108225"/>
                  </a:lnTo>
                  <a:lnTo>
                    <a:pt x="738056" y="102742"/>
                  </a:lnTo>
                  <a:close/>
                </a:path>
                <a:path w="747395" h="183514">
                  <a:moveTo>
                    <a:pt x="732650" y="26542"/>
                  </a:moveTo>
                  <a:lnTo>
                    <a:pt x="673353" y="26542"/>
                  </a:lnTo>
                  <a:lnTo>
                    <a:pt x="681351" y="26969"/>
                  </a:lnTo>
                  <a:lnTo>
                    <a:pt x="688371" y="28241"/>
                  </a:lnTo>
                  <a:lnTo>
                    <a:pt x="694392" y="30347"/>
                  </a:lnTo>
                  <a:lnTo>
                    <a:pt x="699388" y="33274"/>
                  </a:lnTo>
                  <a:lnTo>
                    <a:pt x="705230" y="37718"/>
                  </a:lnTo>
                  <a:lnTo>
                    <a:pt x="708278" y="44195"/>
                  </a:lnTo>
                  <a:lnTo>
                    <a:pt x="708278" y="61340"/>
                  </a:lnTo>
                  <a:lnTo>
                    <a:pt x="673353" y="78866"/>
                  </a:lnTo>
                  <a:lnTo>
                    <a:pt x="728148" y="78866"/>
                  </a:lnTo>
                  <a:lnTo>
                    <a:pt x="738504" y="49149"/>
                  </a:lnTo>
                  <a:lnTo>
                    <a:pt x="737455" y="38459"/>
                  </a:lnTo>
                  <a:lnTo>
                    <a:pt x="734298" y="29067"/>
                  </a:lnTo>
                  <a:lnTo>
                    <a:pt x="732650" y="26542"/>
                  </a:lnTo>
                  <a:close/>
                </a:path>
              </a:pathLst>
            </a:custGeom>
            <a:solidFill>
              <a:srgbClr val="5091AC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2636520" y="1694688"/>
              <a:ext cx="688975" cy="605155"/>
            </a:xfrm>
            <a:custGeom>
              <a:avLst/>
              <a:gdLst/>
              <a:ahLst/>
              <a:cxnLst/>
              <a:rect l="l" t="t" r="r" b="b"/>
              <a:pathLst>
                <a:path w="688975" h="605155">
                  <a:moveTo>
                    <a:pt x="386334" y="0"/>
                  </a:moveTo>
                  <a:lnTo>
                    <a:pt x="302513" y="0"/>
                  </a:lnTo>
                  <a:lnTo>
                    <a:pt x="253430" y="3957"/>
                  </a:lnTo>
                  <a:lnTo>
                    <a:pt x="206873" y="15416"/>
                  </a:lnTo>
                  <a:lnTo>
                    <a:pt x="163465" y="33755"/>
                  </a:lnTo>
                  <a:lnTo>
                    <a:pt x="123828" y="58350"/>
                  </a:lnTo>
                  <a:lnTo>
                    <a:pt x="88582" y="88582"/>
                  </a:lnTo>
                  <a:lnTo>
                    <a:pt x="58350" y="123828"/>
                  </a:lnTo>
                  <a:lnTo>
                    <a:pt x="33755" y="163465"/>
                  </a:lnTo>
                  <a:lnTo>
                    <a:pt x="15416" y="206873"/>
                  </a:lnTo>
                  <a:lnTo>
                    <a:pt x="3957" y="253430"/>
                  </a:lnTo>
                  <a:lnTo>
                    <a:pt x="0" y="302513"/>
                  </a:lnTo>
                  <a:lnTo>
                    <a:pt x="3957" y="351597"/>
                  </a:lnTo>
                  <a:lnTo>
                    <a:pt x="15416" y="398154"/>
                  </a:lnTo>
                  <a:lnTo>
                    <a:pt x="33755" y="441562"/>
                  </a:lnTo>
                  <a:lnTo>
                    <a:pt x="58350" y="481199"/>
                  </a:lnTo>
                  <a:lnTo>
                    <a:pt x="88582" y="516445"/>
                  </a:lnTo>
                  <a:lnTo>
                    <a:pt x="123828" y="546677"/>
                  </a:lnTo>
                  <a:lnTo>
                    <a:pt x="163465" y="571272"/>
                  </a:lnTo>
                  <a:lnTo>
                    <a:pt x="206873" y="589611"/>
                  </a:lnTo>
                  <a:lnTo>
                    <a:pt x="253430" y="601070"/>
                  </a:lnTo>
                  <a:lnTo>
                    <a:pt x="302513" y="605027"/>
                  </a:lnTo>
                  <a:lnTo>
                    <a:pt x="386334" y="605027"/>
                  </a:lnTo>
                  <a:lnTo>
                    <a:pt x="435417" y="601070"/>
                  </a:lnTo>
                  <a:lnTo>
                    <a:pt x="481974" y="589611"/>
                  </a:lnTo>
                  <a:lnTo>
                    <a:pt x="525382" y="571272"/>
                  </a:lnTo>
                  <a:lnTo>
                    <a:pt x="565019" y="546677"/>
                  </a:lnTo>
                  <a:lnTo>
                    <a:pt x="600265" y="516445"/>
                  </a:lnTo>
                  <a:lnTo>
                    <a:pt x="630497" y="481199"/>
                  </a:lnTo>
                  <a:lnTo>
                    <a:pt x="655092" y="441562"/>
                  </a:lnTo>
                  <a:lnTo>
                    <a:pt x="673431" y="398154"/>
                  </a:lnTo>
                  <a:lnTo>
                    <a:pt x="684890" y="351597"/>
                  </a:lnTo>
                  <a:lnTo>
                    <a:pt x="688847" y="302513"/>
                  </a:lnTo>
                  <a:lnTo>
                    <a:pt x="684890" y="253430"/>
                  </a:lnTo>
                  <a:lnTo>
                    <a:pt x="673431" y="206873"/>
                  </a:lnTo>
                  <a:lnTo>
                    <a:pt x="655092" y="163465"/>
                  </a:lnTo>
                  <a:lnTo>
                    <a:pt x="630497" y="123828"/>
                  </a:lnTo>
                  <a:lnTo>
                    <a:pt x="600265" y="88582"/>
                  </a:lnTo>
                  <a:lnTo>
                    <a:pt x="565019" y="58350"/>
                  </a:lnTo>
                  <a:lnTo>
                    <a:pt x="525382" y="33755"/>
                  </a:lnTo>
                  <a:lnTo>
                    <a:pt x="481974" y="15416"/>
                  </a:lnTo>
                  <a:lnTo>
                    <a:pt x="435417" y="3957"/>
                  </a:lnTo>
                  <a:lnTo>
                    <a:pt x="386334" y="0"/>
                  </a:lnTo>
                  <a:close/>
                </a:path>
              </a:pathLst>
            </a:custGeom>
            <a:solidFill>
              <a:srgbClr val="5F9AB3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1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51104" y="1822704"/>
              <a:ext cx="522732" cy="522732"/>
            </a:xfrm>
            <a:prstGeom prst="rect">
              <a:avLst/>
            </a:prstGeom>
          </p:spPr>
        </p:pic>
        <p:sp>
          <p:nvSpPr>
            <p:cNvPr id="20" name="object 20"/>
            <p:cNvSpPr/>
            <p:nvPr/>
          </p:nvSpPr>
          <p:spPr>
            <a:xfrm>
              <a:off x="5935852" y="1892808"/>
              <a:ext cx="373380" cy="185420"/>
            </a:xfrm>
            <a:custGeom>
              <a:avLst/>
              <a:gdLst/>
              <a:ahLst/>
              <a:cxnLst/>
              <a:rect l="l" t="t" r="r" b="b"/>
              <a:pathLst>
                <a:path w="373379" h="185419">
                  <a:moveTo>
                    <a:pt x="23622" y="154812"/>
                  </a:moveTo>
                  <a:lnTo>
                    <a:pt x="16256" y="178688"/>
                  </a:lnTo>
                  <a:lnTo>
                    <a:pt x="23092" y="181502"/>
                  </a:lnTo>
                  <a:lnTo>
                    <a:pt x="29702" y="183483"/>
                  </a:lnTo>
                  <a:lnTo>
                    <a:pt x="36097" y="184654"/>
                  </a:lnTo>
                  <a:lnTo>
                    <a:pt x="42291" y="185038"/>
                  </a:lnTo>
                  <a:lnTo>
                    <a:pt x="49863" y="184489"/>
                  </a:lnTo>
                  <a:lnTo>
                    <a:pt x="83010" y="165115"/>
                  </a:lnTo>
                  <a:lnTo>
                    <a:pt x="88175" y="158241"/>
                  </a:lnTo>
                  <a:lnTo>
                    <a:pt x="37211" y="158241"/>
                  </a:lnTo>
                  <a:lnTo>
                    <a:pt x="31114" y="157099"/>
                  </a:lnTo>
                  <a:lnTo>
                    <a:pt x="23622" y="154812"/>
                  </a:lnTo>
                  <a:close/>
                </a:path>
                <a:path w="373379" h="185419">
                  <a:moveTo>
                    <a:pt x="30861" y="2031"/>
                  </a:moveTo>
                  <a:lnTo>
                    <a:pt x="0" y="2031"/>
                  </a:lnTo>
                  <a:lnTo>
                    <a:pt x="70358" y="136905"/>
                  </a:lnTo>
                  <a:lnTo>
                    <a:pt x="66421" y="142493"/>
                  </a:lnTo>
                  <a:lnTo>
                    <a:pt x="61231" y="149401"/>
                  </a:lnTo>
                  <a:lnTo>
                    <a:pt x="55387" y="154320"/>
                  </a:lnTo>
                  <a:lnTo>
                    <a:pt x="48900" y="157263"/>
                  </a:lnTo>
                  <a:lnTo>
                    <a:pt x="41783" y="158241"/>
                  </a:lnTo>
                  <a:lnTo>
                    <a:pt x="88175" y="158241"/>
                  </a:lnTo>
                  <a:lnTo>
                    <a:pt x="88421" y="157914"/>
                  </a:lnTo>
                  <a:lnTo>
                    <a:pt x="93345" y="149605"/>
                  </a:lnTo>
                  <a:lnTo>
                    <a:pt x="112873" y="112649"/>
                  </a:lnTo>
                  <a:lnTo>
                    <a:pt x="85979" y="112649"/>
                  </a:lnTo>
                  <a:lnTo>
                    <a:pt x="30861" y="2031"/>
                  </a:lnTo>
                  <a:close/>
                </a:path>
                <a:path w="373379" h="185419">
                  <a:moveTo>
                    <a:pt x="171323" y="2031"/>
                  </a:moveTo>
                  <a:lnTo>
                    <a:pt x="142494" y="2031"/>
                  </a:lnTo>
                  <a:lnTo>
                    <a:pt x="85979" y="112649"/>
                  </a:lnTo>
                  <a:lnTo>
                    <a:pt x="112873" y="112649"/>
                  </a:lnTo>
                  <a:lnTo>
                    <a:pt x="171323" y="2031"/>
                  </a:lnTo>
                  <a:close/>
                </a:path>
                <a:path w="373379" h="185419">
                  <a:moveTo>
                    <a:pt x="278130" y="0"/>
                  </a:moveTo>
                  <a:lnTo>
                    <a:pt x="240375" y="6697"/>
                  </a:lnTo>
                  <a:lnTo>
                    <a:pt x="201658" y="34923"/>
                  </a:lnTo>
                  <a:lnTo>
                    <a:pt x="183262" y="79049"/>
                  </a:lnTo>
                  <a:lnTo>
                    <a:pt x="182499" y="91693"/>
                  </a:lnTo>
                  <a:lnTo>
                    <a:pt x="183279" y="104431"/>
                  </a:lnTo>
                  <a:lnTo>
                    <a:pt x="201777" y="148718"/>
                  </a:lnTo>
                  <a:lnTo>
                    <a:pt x="240375" y="176891"/>
                  </a:lnTo>
                  <a:lnTo>
                    <a:pt x="278130" y="183641"/>
                  </a:lnTo>
                  <a:lnTo>
                    <a:pt x="291250" y="182883"/>
                  </a:lnTo>
                  <a:lnTo>
                    <a:pt x="337181" y="165153"/>
                  </a:lnTo>
                  <a:lnTo>
                    <a:pt x="347114" y="156590"/>
                  </a:lnTo>
                  <a:lnTo>
                    <a:pt x="278130" y="156590"/>
                  </a:lnTo>
                  <a:lnTo>
                    <a:pt x="269105" y="156067"/>
                  </a:lnTo>
                  <a:lnTo>
                    <a:pt x="231235" y="138207"/>
                  </a:lnTo>
                  <a:lnTo>
                    <a:pt x="213016" y="100697"/>
                  </a:lnTo>
                  <a:lnTo>
                    <a:pt x="212471" y="91693"/>
                  </a:lnTo>
                  <a:lnTo>
                    <a:pt x="213014" y="82766"/>
                  </a:lnTo>
                  <a:lnTo>
                    <a:pt x="231171" y="45434"/>
                  </a:lnTo>
                  <a:lnTo>
                    <a:pt x="269105" y="27574"/>
                  </a:lnTo>
                  <a:lnTo>
                    <a:pt x="278130" y="27050"/>
                  </a:lnTo>
                  <a:lnTo>
                    <a:pt x="347134" y="27050"/>
                  </a:lnTo>
                  <a:lnTo>
                    <a:pt x="346313" y="26146"/>
                  </a:lnTo>
                  <a:lnTo>
                    <a:pt x="303752" y="2968"/>
                  </a:lnTo>
                  <a:lnTo>
                    <a:pt x="291250" y="740"/>
                  </a:lnTo>
                  <a:lnTo>
                    <a:pt x="278130" y="0"/>
                  </a:lnTo>
                  <a:close/>
                </a:path>
                <a:path w="373379" h="185419">
                  <a:moveTo>
                    <a:pt x="347134" y="27050"/>
                  </a:moveTo>
                  <a:lnTo>
                    <a:pt x="278130" y="27050"/>
                  </a:lnTo>
                  <a:lnTo>
                    <a:pt x="287150" y="27574"/>
                  </a:lnTo>
                  <a:lnTo>
                    <a:pt x="295719" y="29146"/>
                  </a:lnTo>
                  <a:lnTo>
                    <a:pt x="330102" y="51649"/>
                  </a:lnTo>
                  <a:lnTo>
                    <a:pt x="343281" y="91693"/>
                  </a:lnTo>
                  <a:lnTo>
                    <a:pt x="342735" y="100697"/>
                  </a:lnTo>
                  <a:lnTo>
                    <a:pt x="324548" y="138207"/>
                  </a:lnTo>
                  <a:lnTo>
                    <a:pt x="287150" y="156067"/>
                  </a:lnTo>
                  <a:lnTo>
                    <a:pt x="278130" y="156590"/>
                  </a:lnTo>
                  <a:lnTo>
                    <a:pt x="347114" y="156590"/>
                  </a:lnTo>
                  <a:lnTo>
                    <a:pt x="370189" y="116538"/>
                  </a:lnTo>
                  <a:lnTo>
                    <a:pt x="373252" y="91693"/>
                  </a:lnTo>
                  <a:lnTo>
                    <a:pt x="372495" y="79049"/>
                  </a:lnTo>
                  <a:lnTo>
                    <a:pt x="370223" y="67024"/>
                  </a:lnTo>
                  <a:lnTo>
                    <a:pt x="366418" y="55618"/>
                  </a:lnTo>
                  <a:lnTo>
                    <a:pt x="361061" y="44830"/>
                  </a:lnTo>
                  <a:lnTo>
                    <a:pt x="354276" y="34923"/>
                  </a:lnTo>
                  <a:lnTo>
                    <a:pt x="347134" y="27050"/>
                  </a:lnTo>
                  <a:close/>
                </a:path>
              </a:pathLst>
            </a:custGeom>
            <a:solidFill>
              <a:srgbClr val="4774A1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5020056" y="1703832"/>
              <a:ext cx="688975" cy="605155"/>
            </a:xfrm>
            <a:custGeom>
              <a:avLst/>
              <a:gdLst/>
              <a:ahLst/>
              <a:cxnLst/>
              <a:rect l="l" t="t" r="r" b="b"/>
              <a:pathLst>
                <a:path w="688975" h="605155">
                  <a:moveTo>
                    <a:pt x="386334" y="0"/>
                  </a:moveTo>
                  <a:lnTo>
                    <a:pt x="302514" y="0"/>
                  </a:lnTo>
                  <a:lnTo>
                    <a:pt x="253430" y="3957"/>
                  </a:lnTo>
                  <a:lnTo>
                    <a:pt x="206873" y="15416"/>
                  </a:lnTo>
                  <a:lnTo>
                    <a:pt x="163465" y="33755"/>
                  </a:lnTo>
                  <a:lnTo>
                    <a:pt x="123828" y="58350"/>
                  </a:lnTo>
                  <a:lnTo>
                    <a:pt x="88582" y="88582"/>
                  </a:lnTo>
                  <a:lnTo>
                    <a:pt x="58350" y="123828"/>
                  </a:lnTo>
                  <a:lnTo>
                    <a:pt x="33755" y="163465"/>
                  </a:lnTo>
                  <a:lnTo>
                    <a:pt x="15416" y="206873"/>
                  </a:lnTo>
                  <a:lnTo>
                    <a:pt x="3957" y="253430"/>
                  </a:lnTo>
                  <a:lnTo>
                    <a:pt x="0" y="302513"/>
                  </a:lnTo>
                  <a:lnTo>
                    <a:pt x="3957" y="351597"/>
                  </a:lnTo>
                  <a:lnTo>
                    <a:pt x="15416" y="398154"/>
                  </a:lnTo>
                  <a:lnTo>
                    <a:pt x="33755" y="441562"/>
                  </a:lnTo>
                  <a:lnTo>
                    <a:pt x="58350" y="481199"/>
                  </a:lnTo>
                  <a:lnTo>
                    <a:pt x="88582" y="516445"/>
                  </a:lnTo>
                  <a:lnTo>
                    <a:pt x="123828" y="546677"/>
                  </a:lnTo>
                  <a:lnTo>
                    <a:pt x="163465" y="571272"/>
                  </a:lnTo>
                  <a:lnTo>
                    <a:pt x="206873" y="589611"/>
                  </a:lnTo>
                  <a:lnTo>
                    <a:pt x="253430" y="601070"/>
                  </a:lnTo>
                  <a:lnTo>
                    <a:pt x="302514" y="605027"/>
                  </a:lnTo>
                  <a:lnTo>
                    <a:pt x="386334" y="605027"/>
                  </a:lnTo>
                  <a:lnTo>
                    <a:pt x="435417" y="601070"/>
                  </a:lnTo>
                  <a:lnTo>
                    <a:pt x="481974" y="589611"/>
                  </a:lnTo>
                  <a:lnTo>
                    <a:pt x="525382" y="571272"/>
                  </a:lnTo>
                  <a:lnTo>
                    <a:pt x="565019" y="546677"/>
                  </a:lnTo>
                  <a:lnTo>
                    <a:pt x="600265" y="516445"/>
                  </a:lnTo>
                  <a:lnTo>
                    <a:pt x="630497" y="481199"/>
                  </a:lnTo>
                  <a:lnTo>
                    <a:pt x="655092" y="441562"/>
                  </a:lnTo>
                  <a:lnTo>
                    <a:pt x="673431" y="398154"/>
                  </a:lnTo>
                  <a:lnTo>
                    <a:pt x="684890" y="351597"/>
                  </a:lnTo>
                  <a:lnTo>
                    <a:pt x="688848" y="302513"/>
                  </a:lnTo>
                  <a:lnTo>
                    <a:pt x="684890" y="253430"/>
                  </a:lnTo>
                  <a:lnTo>
                    <a:pt x="673431" y="206873"/>
                  </a:lnTo>
                  <a:lnTo>
                    <a:pt x="655092" y="163465"/>
                  </a:lnTo>
                  <a:lnTo>
                    <a:pt x="630497" y="123828"/>
                  </a:lnTo>
                  <a:lnTo>
                    <a:pt x="600265" y="88582"/>
                  </a:lnTo>
                  <a:lnTo>
                    <a:pt x="565019" y="58350"/>
                  </a:lnTo>
                  <a:lnTo>
                    <a:pt x="525382" y="33755"/>
                  </a:lnTo>
                  <a:lnTo>
                    <a:pt x="481974" y="15416"/>
                  </a:lnTo>
                  <a:lnTo>
                    <a:pt x="435417" y="3957"/>
                  </a:lnTo>
                  <a:lnTo>
                    <a:pt x="386334" y="0"/>
                  </a:lnTo>
                  <a:close/>
                </a:path>
              </a:pathLst>
            </a:custGeom>
            <a:solidFill>
              <a:srgbClr val="4774A1">
                <a:alpha val="45881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 txBox="1"/>
          <p:nvPr/>
        </p:nvSpPr>
        <p:spPr>
          <a:xfrm>
            <a:off x="2895980" y="2532710"/>
            <a:ext cx="1819275" cy="102912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lang="ru-RU" sz="1100" spc="75" dirty="0">
                <a:solidFill>
                  <a:srgbClr val="252525"/>
                </a:solidFill>
                <a:latin typeface="Tahoma"/>
                <a:cs typeface="Tahoma"/>
              </a:rPr>
              <a:t>Уполномоченное л</a:t>
            </a:r>
            <a:r>
              <a:rPr sz="1100" spc="75" dirty="0">
                <a:solidFill>
                  <a:srgbClr val="252525"/>
                </a:solidFill>
                <a:latin typeface="Tahoma"/>
                <a:cs typeface="Tahoma"/>
              </a:rPr>
              <a:t>и</a:t>
            </a:r>
            <a:r>
              <a:rPr lang="ru-RU" sz="1100" spc="75" dirty="0">
                <a:solidFill>
                  <a:srgbClr val="252525"/>
                </a:solidFill>
                <a:latin typeface="Tahoma"/>
                <a:cs typeface="Tahoma"/>
              </a:rPr>
              <a:t>ц</a:t>
            </a:r>
            <a:r>
              <a:rPr sz="1100" spc="75" dirty="0">
                <a:solidFill>
                  <a:srgbClr val="252525"/>
                </a:solidFill>
                <a:latin typeface="Tahoma"/>
                <a:cs typeface="Tahoma"/>
              </a:rPr>
              <a:t>о </a:t>
            </a:r>
            <a:r>
              <a:rPr lang="ru-RU" sz="1100" spc="75" dirty="0">
                <a:solidFill>
                  <a:srgbClr val="252525"/>
                </a:solidFill>
                <a:latin typeface="Tahoma"/>
                <a:cs typeface="Tahoma"/>
              </a:rPr>
              <a:t>направляет в ФОИВ</a:t>
            </a:r>
            <a:r>
              <a:rPr sz="1100" spc="75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100" spc="-15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100" spc="90" dirty="0">
                <a:solidFill>
                  <a:srgbClr val="252525"/>
                </a:solidFill>
                <a:latin typeface="Tahoma"/>
                <a:cs typeface="Tahoma"/>
              </a:rPr>
              <a:t>расценки </a:t>
            </a:r>
            <a:r>
              <a:rPr sz="1100" spc="95" dirty="0">
                <a:solidFill>
                  <a:srgbClr val="252525"/>
                </a:solidFill>
                <a:latin typeface="Tahoma"/>
                <a:cs typeface="Tahoma"/>
              </a:rPr>
              <a:t>с</a:t>
            </a:r>
            <a:r>
              <a:rPr sz="1100" spc="-55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100" spc="70" dirty="0">
                <a:solidFill>
                  <a:srgbClr val="252525"/>
                </a:solidFill>
                <a:latin typeface="Tahoma"/>
                <a:cs typeface="Tahoma"/>
              </a:rPr>
              <a:t>учетом</a:t>
            </a:r>
            <a:r>
              <a:rPr sz="1100" spc="-55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100" spc="80" dirty="0">
                <a:solidFill>
                  <a:srgbClr val="252525"/>
                </a:solidFill>
                <a:latin typeface="Tahoma"/>
                <a:cs typeface="Tahoma"/>
              </a:rPr>
              <a:t>особенностей муниципальных </a:t>
            </a:r>
            <a:r>
              <a:rPr sz="1100" spc="85" dirty="0">
                <a:solidFill>
                  <a:srgbClr val="252525"/>
                </a:solidFill>
                <a:latin typeface="Tahoma"/>
                <a:cs typeface="Tahoma"/>
              </a:rPr>
              <a:t>образований</a:t>
            </a:r>
            <a:endParaRPr sz="1100" dirty="0">
              <a:latin typeface="Tahoma"/>
              <a:cs typeface="Tahoma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932938" y="5517286"/>
            <a:ext cx="1824989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200" spc="95" dirty="0">
                <a:solidFill>
                  <a:srgbClr val="252525"/>
                </a:solidFill>
                <a:latin typeface="Tahoma"/>
                <a:cs typeface="Tahoma"/>
              </a:rPr>
              <a:t>Уполномоченное</a:t>
            </a:r>
            <a:r>
              <a:rPr sz="1200" spc="-105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200" spc="85" dirty="0">
                <a:solidFill>
                  <a:srgbClr val="252525"/>
                </a:solidFill>
                <a:latin typeface="Tahoma"/>
                <a:cs typeface="Tahoma"/>
              </a:rPr>
              <a:t>лицо </a:t>
            </a:r>
            <a:r>
              <a:rPr sz="1200" spc="70" dirty="0">
                <a:solidFill>
                  <a:srgbClr val="252525"/>
                </a:solidFill>
                <a:latin typeface="Tahoma"/>
                <a:cs typeface="Tahoma"/>
              </a:rPr>
              <a:t>согласовывает</a:t>
            </a:r>
            <a:r>
              <a:rPr sz="1200" spc="-110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200" spc="114" dirty="0">
                <a:solidFill>
                  <a:srgbClr val="252525"/>
                </a:solidFill>
                <a:latin typeface="Tahoma"/>
                <a:cs typeface="Tahoma"/>
              </a:rPr>
              <a:t>КП </a:t>
            </a:r>
            <a:r>
              <a:rPr sz="1200" spc="125" dirty="0">
                <a:solidFill>
                  <a:srgbClr val="252525"/>
                </a:solidFill>
                <a:latin typeface="Tahoma"/>
                <a:cs typeface="Tahoma"/>
              </a:rPr>
              <a:t>МКД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5936107" y="2084324"/>
            <a:ext cx="780415" cy="2698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800" spc="55" dirty="0">
                <a:solidFill>
                  <a:srgbClr val="252525"/>
                </a:solidFill>
                <a:latin typeface="Tahoma"/>
                <a:cs typeface="Tahoma"/>
              </a:rPr>
              <a:t>Управляющая организация</a:t>
            </a:r>
            <a:endParaRPr sz="800">
              <a:latin typeface="Tahoma"/>
              <a:cs typeface="Tahoma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5280152" y="2530220"/>
            <a:ext cx="1667510" cy="86486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1100" spc="90" dirty="0">
                <a:solidFill>
                  <a:srgbClr val="252525"/>
                </a:solidFill>
                <a:latin typeface="Tahoma"/>
                <a:cs typeface="Tahoma"/>
              </a:rPr>
              <a:t>Проводит</a:t>
            </a:r>
            <a:r>
              <a:rPr sz="1100" spc="-114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100" spc="55" dirty="0">
                <a:solidFill>
                  <a:srgbClr val="252525"/>
                </a:solidFill>
                <a:latin typeface="Tahoma"/>
                <a:cs typeface="Tahoma"/>
              </a:rPr>
              <a:t>техническое </a:t>
            </a:r>
            <a:r>
              <a:rPr sz="1100" spc="80" dirty="0">
                <a:solidFill>
                  <a:srgbClr val="252525"/>
                </a:solidFill>
                <a:latin typeface="Tahoma"/>
                <a:cs typeface="Tahoma"/>
              </a:rPr>
              <a:t>обследование</a:t>
            </a:r>
            <a:r>
              <a:rPr sz="1100" spc="-75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100" spc="110" dirty="0">
                <a:solidFill>
                  <a:srgbClr val="252525"/>
                </a:solidFill>
                <a:latin typeface="Tahoma"/>
                <a:cs typeface="Tahoma"/>
              </a:rPr>
              <a:t>МКД </a:t>
            </a:r>
            <a:r>
              <a:rPr sz="1100" spc="90" dirty="0">
                <a:solidFill>
                  <a:srgbClr val="252525"/>
                </a:solidFill>
                <a:latin typeface="Tahoma"/>
                <a:cs typeface="Tahoma"/>
              </a:rPr>
              <a:t>совместно</a:t>
            </a:r>
            <a:r>
              <a:rPr sz="1100" spc="-55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100" spc="45" dirty="0">
                <a:solidFill>
                  <a:srgbClr val="252525"/>
                </a:solidFill>
                <a:latin typeface="Tahoma"/>
                <a:cs typeface="Tahoma"/>
              </a:rPr>
              <a:t>с </a:t>
            </a:r>
            <a:r>
              <a:rPr sz="1100" spc="70" dirty="0">
                <a:solidFill>
                  <a:srgbClr val="252525"/>
                </a:solidFill>
                <a:latin typeface="Tahoma"/>
                <a:cs typeface="Tahoma"/>
              </a:rPr>
              <a:t>представителем </a:t>
            </a:r>
            <a:r>
              <a:rPr sz="1100" spc="80" dirty="0">
                <a:solidFill>
                  <a:srgbClr val="252525"/>
                </a:solidFill>
                <a:latin typeface="Tahoma"/>
                <a:cs typeface="Tahoma"/>
              </a:rPr>
              <a:t>собственников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5276850" y="3612007"/>
            <a:ext cx="1826895" cy="5295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55" dirty="0">
                <a:solidFill>
                  <a:srgbClr val="252525"/>
                </a:solidFill>
                <a:latin typeface="Tahoma"/>
                <a:cs typeface="Tahoma"/>
              </a:rPr>
              <a:t>Составляет</a:t>
            </a:r>
            <a:r>
              <a:rPr sz="1100" spc="-110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100" spc="140" dirty="0">
                <a:solidFill>
                  <a:srgbClr val="252525"/>
                </a:solidFill>
                <a:latin typeface="Tahoma"/>
                <a:cs typeface="Tahoma"/>
              </a:rPr>
              <a:t>КП</a:t>
            </a:r>
            <a:r>
              <a:rPr sz="1100" spc="-95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100" spc="110" dirty="0">
                <a:solidFill>
                  <a:srgbClr val="252525"/>
                </a:solidFill>
                <a:latin typeface="Tahoma"/>
                <a:cs typeface="Tahoma"/>
              </a:rPr>
              <a:t>МДК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sz="1100" spc="125" dirty="0">
                <a:solidFill>
                  <a:srgbClr val="252525"/>
                </a:solidFill>
                <a:latin typeface="Tahoma"/>
                <a:cs typeface="Tahoma"/>
              </a:rPr>
              <a:t>и</a:t>
            </a:r>
            <a:r>
              <a:rPr sz="1100" spc="-65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100" spc="85" dirty="0">
                <a:solidFill>
                  <a:srgbClr val="252525"/>
                </a:solidFill>
                <a:latin typeface="Tahoma"/>
                <a:cs typeface="Tahoma"/>
              </a:rPr>
              <a:t>размещает</a:t>
            </a:r>
            <a:r>
              <a:rPr sz="1100" spc="-50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100" spc="80" dirty="0">
                <a:solidFill>
                  <a:srgbClr val="252525"/>
                </a:solidFill>
                <a:latin typeface="Tahoma"/>
                <a:cs typeface="Tahoma"/>
              </a:rPr>
              <a:t>его</a:t>
            </a:r>
            <a:r>
              <a:rPr sz="1100" spc="-40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100" spc="85" dirty="0">
                <a:solidFill>
                  <a:srgbClr val="252525"/>
                </a:solidFill>
                <a:latin typeface="Tahoma"/>
                <a:cs typeface="Tahoma"/>
              </a:rPr>
              <a:t>в</a:t>
            </a:r>
            <a:r>
              <a:rPr sz="1100" spc="-55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100" spc="30" dirty="0">
                <a:solidFill>
                  <a:srgbClr val="252525"/>
                </a:solidFill>
                <a:latin typeface="Tahoma"/>
                <a:cs typeface="Tahoma"/>
              </a:rPr>
              <a:t>ИС,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100" spc="85" dirty="0">
                <a:solidFill>
                  <a:srgbClr val="252525"/>
                </a:solidFill>
                <a:latin typeface="Tahoma"/>
                <a:cs typeface="Tahoma"/>
              </a:rPr>
              <a:t>ежегодно</a:t>
            </a:r>
            <a:r>
              <a:rPr sz="1100" spc="-40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100" spc="55" dirty="0">
                <a:solidFill>
                  <a:srgbClr val="252525"/>
                </a:solidFill>
                <a:latin typeface="Tahoma"/>
                <a:cs typeface="Tahoma"/>
              </a:rPr>
              <a:t>актуализирует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5276850" y="4306570"/>
            <a:ext cx="1984375" cy="5295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100" spc="60" dirty="0">
                <a:solidFill>
                  <a:srgbClr val="252525"/>
                </a:solidFill>
                <a:latin typeface="Tahoma"/>
                <a:cs typeface="Tahoma"/>
              </a:rPr>
              <a:t>Согласовывает</a:t>
            </a:r>
            <a:r>
              <a:rPr sz="1100" spc="-95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100" spc="80" dirty="0">
                <a:solidFill>
                  <a:srgbClr val="252525"/>
                </a:solidFill>
                <a:latin typeface="Tahoma"/>
                <a:cs typeface="Tahoma"/>
              </a:rPr>
              <a:t>его</a:t>
            </a:r>
            <a:r>
              <a:rPr sz="1100" spc="-40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100" spc="45" dirty="0">
                <a:solidFill>
                  <a:srgbClr val="252525"/>
                </a:solidFill>
                <a:latin typeface="Tahoma"/>
                <a:cs typeface="Tahoma"/>
              </a:rPr>
              <a:t>с </a:t>
            </a:r>
            <a:r>
              <a:rPr sz="1100" spc="95" dirty="0">
                <a:solidFill>
                  <a:srgbClr val="252525"/>
                </a:solidFill>
                <a:latin typeface="Tahoma"/>
                <a:cs typeface="Tahoma"/>
              </a:rPr>
              <a:t>уполномоченным</a:t>
            </a:r>
            <a:r>
              <a:rPr sz="1100" spc="-20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100" spc="90" dirty="0">
                <a:solidFill>
                  <a:srgbClr val="252525"/>
                </a:solidFill>
                <a:latin typeface="Tahoma"/>
                <a:cs typeface="Tahoma"/>
              </a:rPr>
              <a:t>органом </a:t>
            </a:r>
            <a:r>
              <a:rPr sz="1100" spc="35" dirty="0">
                <a:solidFill>
                  <a:srgbClr val="252525"/>
                </a:solidFill>
                <a:latin typeface="Tahoma"/>
                <a:cs typeface="Tahoma"/>
              </a:rPr>
              <a:t>(дорабатывает)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5276850" y="5517286"/>
            <a:ext cx="1736089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75" dirty="0">
                <a:solidFill>
                  <a:srgbClr val="252525"/>
                </a:solidFill>
                <a:latin typeface="Tahoma"/>
                <a:cs typeface="Tahoma"/>
              </a:rPr>
              <a:t>Организует</a:t>
            </a:r>
            <a:r>
              <a:rPr sz="1200" spc="-95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200" spc="135" dirty="0">
                <a:solidFill>
                  <a:srgbClr val="252525"/>
                </a:solidFill>
                <a:latin typeface="Tahoma"/>
                <a:cs typeface="Tahoma"/>
              </a:rPr>
              <a:t>ОСС</a:t>
            </a:r>
            <a:r>
              <a:rPr sz="1200" spc="-105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200" spc="55" dirty="0">
                <a:solidFill>
                  <a:srgbClr val="252525"/>
                </a:solidFill>
                <a:latin typeface="Tahoma"/>
                <a:cs typeface="Tahoma"/>
              </a:rPr>
              <a:t>для</a:t>
            </a:r>
            <a:endParaRPr sz="12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200" spc="75" dirty="0">
                <a:solidFill>
                  <a:srgbClr val="252525"/>
                </a:solidFill>
                <a:latin typeface="Tahoma"/>
                <a:cs typeface="Tahoma"/>
              </a:rPr>
              <a:t>утверждения</a:t>
            </a:r>
            <a:r>
              <a:rPr sz="1200" spc="-100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200" spc="140" dirty="0">
                <a:solidFill>
                  <a:srgbClr val="252525"/>
                </a:solidFill>
                <a:latin typeface="Tahoma"/>
                <a:cs typeface="Tahoma"/>
              </a:rPr>
              <a:t>КП</a:t>
            </a:r>
            <a:r>
              <a:rPr sz="1200" spc="-85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200" spc="125" dirty="0">
                <a:solidFill>
                  <a:srgbClr val="252525"/>
                </a:solidFill>
                <a:latin typeface="Tahoma"/>
                <a:cs typeface="Tahoma"/>
              </a:rPr>
              <a:t>МКД</a:t>
            </a:r>
            <a:endParaRPr sz="1200">
              <a:latin typeface="Tahoma"/>
              <a:cs typeface="Tahoma"/>
            </a:endParaRPr>
          </a:p>
        </p:txBody>
      </p:sp>
      <p:grpSp>
        <p:nvGrpSpPr>
          <p:cNvPr id="29" name="object 29"/>
          <p:cNvGrpSpPr/>
          <p:nvPr/>
        </p:nvGrpSpPr>
        <p:grpSpPr>
          <a:xfrm>
            <a:off x="2863595" y="1694688"/>
            <a:ext cx="6617970" cy="713740"/>
            <a:chOff x="2863595" y="1694688"/>
            <a:chExt cx="6617970" cy="713740"/>
          </a:xfrm>
        </p:grpSpPr>
        <p:pic>
          <p:nvPicPr>
            <p:cNvPr id="30" name="object 3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148072" y="1761744"/>
              <a:ext cx="641603" cy="641603"/>
            </a:xfrm>
            <a:prstGeom prst="rect">
              <a:avLst/>
            </a:prstGeom>
          </p:spPr>
        </p:pic>
        <p:pic>
          <p:nvPicPr>
            <p:cNvPr id="31" name="object 3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863595" y="1793748"/>
              <a:ext cx="536447" cy="537972"/>
            </a:xfrm>
            <a:prstGeom prst="rect">
              <a:avLst/>
            </a:prstGeom>
          </p:spPr>
        </p:pic>
        <p:pic>
          <p:nvPicPr>
            <p:cNvPr id="32" name="object 32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156701" y="1904619"/>
              <a:ext cx="1324864" cy="140842"/>
            </a:xfrm>
            <a:prstGeom prst="rect">
              <a:avLst/>
            </a:prstGeom>
          </p:spPr>
        </p:pic>
        <p:sp>
          <p:nvSpPr>
            <p:cNvPr id="33" name="object 33"/>
            <p:cNvSpPr/>
            <p:nvPr/>
          </p:nvSpPr>
          <p:spPr>
            <a:xfrm>
              <a:off x="7379207" y="1694688"/>
              <a:ext cx="688975" cy="605155"/>
            </a:xfrm>
            <a:custGeom>
              <a:avLst/>
              <a:gdLst/>
              <a:ahLst/>
              <a:cxnLst/>
              <a:rect l="l" t="t" r="r" b="b"/>
              <a:pathLst>
                <a:path w="688975" h="605155">
                  <a:moveTo>
                    <a:pt x="386334" y="0"/>
                  </a:moveTo>
                  <a:lnTo>
                    <a:pt x="302514" y="0"/>
                  </a:lnTo>
                  <a:lnTo>
                    <a:pt x="253430" y="3957"/>
                  </a:lnTo>
                  <a:lnTo>
                    <a:pt x="206873" y="15416"/>
                  </a:lnTo>
                  <a:lnTo>
                    <a:pt x="163465" y="33755"/>
                  </a:lnTo>
                  <a:lnTo>
                    <a:pt x="123828" y="58350"/>
                  </a:lnTo>
                  <a:lnTo>
                    <a:pt x="88582" y="88582"/>
                  </a:lnTo>
                  <a:lnTo>
                    <a:pt x="58350" y="123828"/>
                  </a:lnTo>
                  <a:lnTo>
                    <a:pt x="33755" y="163465"/>
                  </a:lnTo>
                  <a:lnTo>
                    <a:pt x="15416" y="206873"/>
                  </a:lnTo>
                  <a:lnTo>
                    <a:pt x="3957" y="253430"/>
                  </a:lnTo>
                  <a:lnTo>
                    <a:pt x="0" y="302513"/>
                  </a:lnTo>
                  <a:lnTo>
                    <a:pt x="3957" y="351597"/>
                  </a:lnTo>
                  <a:lnTo>
                    <a:pt x="15416" y="398154"/>
                  </a:lnTo>
                  <a:lnTo>
                    <a:pt x="33755" y="441562"/>
                  </a:lnTo>
                  <a:lnTo>
                    <a:pt x="58350" y="481199"/>
                  </a:lnTo>
                  <a:lnTo>
                    <a:pt x="88582" y="516445"/>
                  </a:lnTo>
                  <a:lnTo>
                    <a:pt x="123828" y="546677"/>
                  </a:lnTo>
                  <a:lnTo>
                    <a:pt x="163465" y="571272"/>
                  </a:lnTo>
                  <a:lnTo>
                    <a:pt x="206873" y="589611"/>
                  </a:lnTo>
                  <a:lnTo>
                    <a:pt x="253430" y="601070"/>
                  </a:lnTo>
                  <a:lnTo>
                    <a:pt x="302514" y="605027"/>
                  </a:lnTo>
                  <a:lnTo>
                    <a:pt x="386334" y="605027"/>
                  </a:lnTo>
                  <a:lnTo>
                    <a:pt x="435417" y="601070"/>
                  </a:lnTo>
                  <a:lnTo>
                    <a:pt x="481974" y="589611"/>
                  </a:lnTo>
                  <a:lnTo>
                    <a:pt x="525382" y="571272"/>
                  </a:lnTo>
                  <a:lnTo>
                    <a:pt x="565019" y="546677"/>
                  </a:lnTo>
                  <a:lnTo>
                    <a:pt x="600265" y="516445"/>
                  </a:lnTo>
                  <a:lnTo>
                    <a:pt x="630497" y="481199"/>
                  </a:lnTo>
                  <a:lnTo>
                    <a:pt x="655092" y="441562"/>
                  </a:lnTo>
                  <a:lnTo>
                    <a:pt x="673431" y="398154"/>
                  </a:lnTo>
                  <a:lnTo>
                    <a:pt x="684890" y="351597"/>
                  </a:lnTo>
                  <a:lnTo>
                    <a:pt x="688848" y="302513"/>
                  </a:lnTo>
                  <a:lnTo>
                    <a:pt x="684890" y="253430"/>
                  </a:lnTo>
                  <a:lnTo>
                    <a:pt x="673431" y="206873"/>
                  </a:lnTo>
                  <a:lnTo>
                    <a:pt x="655092" y="163465"/>
                  </a:lnTo>
                  <a:lnTo>
                    <a:pt x="630497" y="123828"/>
                  </a:lnTo>
                  <a:lnTo>
                    <a:pt x="600265" y="88582"/>
                  </a:lnTo>
                  <a:lnTo>
                    <a:pt x="565019" y="58350"/>
                  </a:lnTo>
                  <a:lnTo>
                    <a:pt x="525382" y="33755"/>
                  </a:lnTo>
                  <a:lnTo>
                    <a:pt x="481974" y="15416"/>
                  </a:lnTo>
                  <a:lnTo>
                    <a:pt x="435417" y="3957"/>
                  </a:lnTo>
                  <a:lnTo>
                    <a:pt x="386334" y="0"/>
                  </a:lnTo>
                  <a:close/>
                </a:path>
              </a:pathLst>
            </a:custGeom>
            <a:solidFill>
              <a:srgbClr val="3E649A">
                <a:alpha val="45881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4" name="object 34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7444739" y="1694688"/>
              <a:ext cx="711707" cy="713231"/>
            </a:xfrm>
            <a:prstGeom prst="rect">
              <a:avLst/>
            </a:prstGeom>
          </p:spPr>
        </p:pic>
      </p:grpSp>
      <p:sp>
        <p:nvSpPr>
          <p:cNvPr id="35" name="object 35"/>
          <p:cNvSpPr txBox="1"/>
          <p:nvPr/>
        </p:nvSpPr>
        <p:spPr>
          <a:xfrm>
            <a:off x="7634478" y="2516835"/>
            <a:ext cx="1833880" cy="3619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spc="70" dirty="0">
                <a:solidFill>
                  <a:srgbClr val="252525"/>
                </a:solidFill>
                <a:latin typeface="Tahoma"/>
                <a:cs typeface="Tahoma"/>
              </a:rPr>
              <a:t>Представитель</a:t>
            </a:r>
            <a:r>
              <a:rPr sz="1100" spc="-120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100" spc="40" dirty="0">
                <a:solidFill>
                  <a:srgbClr val="252525"/>
                </a:solidFill>
                <a:latin typeface="Tahoma"/>
                <a:cs typeface="Tahoma"/>
              </a:rPr>
              <a:t>участвует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sz="1100" spc="85" dirty="0">
                <a:solidFill>
                  <a:srgbClr val="252525"/>
                </a:solidFill>
                <a:latin typeface="Tahoma"/>
                <a:cs typeface="Tahoma"/>
              </a:rPr>
              <a:t>в</a:t>
            </a:r>
            <a:r>
              <a:rPr sz="1100" spc="-40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100" spc="90" dirty="0">
                <a:solidFill>
                  <a:srgbClr val="252525"/>
                </a:solidFill>
                <a:latin typeface="Tahoma"/>
                <a:cs typeface="Tahoma"/>
              </a:rPr>
              <a:t>обследовании</a:t>
            </a:r>
            <a:r>
              <a:rPr sz="1100" spc="-30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100" spc="114" dirty="0">
                <a:solidFill>
                  <a:srgbClr val="252525"/>
                </a:solidFill>
                <a:latin typeface="Tahoma"/>
                <a:cs typeface="Tahoma"/>
              </a:rPr>
              <a:t>МКД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7613395" y="5482844"/>
            <a:ext cx="194373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200" spc="105" dirty="0">
                <a:solidFill>
                  <a:srgbClr val="252525"/>
                </a:solidFill>
                <a:latin typeface="Tahoma"/>
                <a:cs typeface="Tahoma"/>
              </a:rPr>
              <a:t>Принимают</a:t>
            </a:r>
            <a:r>
              <a:rPr sz="1200" spc="-110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200" spc="110" dirty="0">
                <a:solidFill>
                  <a:srgbClr val="252525"/>
                </a:solidFill>
                <a:latin typeface="Tahoma"/>
                <a:cs typeface="Tahoma"/>
              </a:rPr>
              <a:t>решение</a:t>
            </a:r>
            <a:r>
              <a:rPr sz="1200" spc="-110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200" spc="85" dirty="0">
                <a:solidFill>
                  <a:srgbClr val="252525"/>
                </a:solidFill>
                <a:latin typeface="Tahoma"/>
                <a:cs typeface="Tahoma"/>
              </a:rPr>
              <a:t>об </a:t>
            </a:r>
            <a:r>
              <a:rPr sz="1200" spc="80" dirty="0">
                <a:solidFill>
                  <a:srgbClr val="252525"/>
                </a:solidFill>
                <a:latin typeface="Tahoma"/>
                <a:cs typeface="Tahoma"/>
              </a:rPr>
              <a:t>утверждении</a:t>
            </a:r>
            <a:r>
              <a:rPr sz="1200" spc="-120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200" spc="140" dirty="0">
                <a:solidFill>
                  <a:srgbClr val="252525"/>
                </a:solidFill>
                <a:latin typeface="Tahoma"/>
                <a:cs typeface="Tahoma"/>
              </a:rPr>
              <a:t>КП</a:t>
            </a:r>
            <a:r>
              <a:rPr sz="1200" spc="-85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200" spc="75" dirty="0">
                <a:solidFill>
                  <a:srgbClr val="252525"/>
                </a:solidFill>
                <a:latin typeface="Tahoma"/>
                <a:cs typeface="Tahoma"/>
              </a:rPr>
              <a:t>МКД,</a:t>
            </a:r>
            <a:r>
              <a:rPr sz="1200" spc="-90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200" spc="40" dirty="0">
                <a:solidFill>
                  <a:srgbClr val="252525"/>
                </a:solidFill>
                <a:latin typeface="Tahoma"/>
                <a:cs typeface="Tahoma"/>
              </a:rPr>
              <a:t>в </a:t>
            </a:r>
            <a:r>
              <a:rPr sz="1200" spc="85" dirty="0">
                <a:solidFill>
                  <a:srgbClr val="252525"/>
                </a:solidFill>
                <a:latin typeface="Tahoma"/>
                <a:cs typeface="Tahoma"/>
              </a:rPr>
              <a:t>том</a:t>
            </a:r>
            <a:r>
              <a:rPr sz="1200" spc="-114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200" spc="95" dirty="0">
                <a:solidFill>
                  <a:srgbClr val="252525"/>
                </a:solidFill>
                <a:latin typeface="Tahoma"/>
                <a:cs typeface="Tahoma"/>
              </a:rPr>
              <a:t>числе</a:t>
            </a:r>
            <a:r>
              <a:rPr sz="1200" spc="-135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200" spc="100" dirty="0">
                <a:solidFill>
                  <a:srgbClr val="252525"/>
                </a:solidFill>
                <a:latin typeface="Tahoma"/>
                <a:cs typeface="Tahoma"/>
              </a:rPr>
              <a:t>о</a:t>
            </a:r>
            <a:r>
              <a:rPr sz="1200" spc="-70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200" spc="95" dirty="0">
                <a:solidFill>
                  <a:srgbClr val="252525"/>
                </a:solidFill>
                <a:latin typeface="Tahoma"/>
                <a:cs typeface="Tahoma"/>
              </a:rPr>
              <a:t>размере </a:t>
            </a:r>
            <a:r>
              <a:rPr sz="1200" spc="60" dirty="0">
                <a:solidFill>
                  <a:srgbClr val="252525"/>
                </a:solidFill>
                <a:latin typeface="Tahoma"/>
                <a:cs typeface="Tahoma"/>
              </a:rPr>
              <a:t>платы</a:t>
            </a:r>
            <a:r>
              <a:rPr sz="1200" spc="-135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200" spc="95" dirty="0">
                <a:solidFill>
                  <a:srgbClr val="252525"/>
                </a:solidFill>
                <a:latin typeface="Tahoma"/>
                <a:cs typeface="Tahoma"/>
              </a:rPr>
              <a:t>на</a:t>
            </a:r>
            <a:r>
              <a:rPr sz="1200" spc="-105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200" spc="114" dirty="0">
                <a:solidFill>
                  <a:srgbClr val="252525"/>
                </a:solidFill>
                <a:latin typeface="Tahoma"/>
                <a:cs typeface="Tahoma"/>
              </a:rPr>
              <a:t>ОСС</a:t>
            </a:r>
            <a:endParaRPr sz="12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526269" y="6411399"/>
            <a:ext cx="120014" cy="2654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050"/>
              </a:lnSpc>
            </a:pPr>
            <a:r>
              <a:rPr sz="1800" spc="-55" dirty="0">
                <a:solidFill>
                  <a:srgbClr val="335A94"/>
                </a:solidFill>
                <a:latin typeface="Trebuchet MS"/>
                <a:cs typeface="Trebuchet MS"/>
              </a:rPr>
              <a:t>5</a:t>
            </a:r>
            <a:endParaRPr sz="1800">
              <a:latin typeface="Trebuchet MS"/>
              <a:cs typeface="Trebuchet MS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1836" y="2441448"/>
            <a:ext cx="1929383" cy="3573779"/>
          </a:xfrm>
          <a:prstGeom prst="rect">
            <a:avLst/>
          </a:prstGeom>
        </p:spPr>
      </p:pic>
      <p:grpSp>
        <p:nvGrpSpPr>
          <p:cNvPr id="4" name="object 4"/>
          <p:cNvGrpSpPr/>
          <p:nvPr/>
        </p:nvGrpSpPr>
        <p:grpSpPr>
          <a:xfrm>
            <a:off x="0" y="0"/>
            <a:ext cx="9906000" cy="6858000"/>
            <a:chOff x="0" y="0"/>
            <a:chExt cx="9906000" cy="6858000"/>
          </a:xfrm>
        </p:grpSpPr>
        <p:sp>
          <p:nvSpPr>
            <p:cNvPr id="5" name="object 5"/>
            <p:cNvSpPr/>
            <p:nvPr/>
          </p:nvSpPr>
          <p:spPr>
            <a:xfrm>
              <a:off x="0" y="0"/>
              <a:ext cx="5779135" cy="1027430"/>
            </a:xfrm>
            <a:custGeom>
              <a:avLst/>
              <a:gdLst/>
              <a:ahLst/>
              <a:cxnLst/>
              <a:rect l="l" t="t" r="r" b="b"/>
              <a:pathLst>
                <a:path w="5779135" h="1027430">
                  <a:moveTo>
                    <a:pt x="0" y="1027176"/>
                  </a:moveTo>
                  <a:lnTo>
                    <a:pt x="5779008" y="1027176"/>
                  </a:lnTo>
                  <a:lnTo>
                    <a:pt x="5779008" y="0"/>
                  </a:lnTo>
                  <a:lnTo>
                    <a:pt x="0" y="0"/>
                  </a:lnTo>
                  <a:lnTo>
                    <a:pt x="0" y="102717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5779008" y="0"/>
              <a:ext cx="4127500" cy="6858000"/>
            </a:xfrm>
            <a:custGeom>
              <a:avLst/>
              <a:gdLst/>
              <a:ahLst/>
              <a:cxnLst/>
              <a:rect l="l" t="t" r="r" b="b"/>
              <a:pathLst>
                <a:path w="4127500" h="6858000">
                  <a:moveTo>
                    <a:pt x="0" y="0"/>
                  </a:moveTo>
                  <a:lnTo>
                    <a:pt x="0" y="6858000"/>
                  </a:lnTo>
                  <a:lnTo>
                    <a:pt x="4126991" y="6858000"/>
                  </a:lnTo>
                  <a:lnTo>
                    <a:pt x="412699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9D9D9">
                <a:alpha val="87057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23037" y="577215"/>
              <a:ext cx="4568367" cy="288036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26390" y="216915"/>
              <a:ext cx="3898138" cy="290448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32028" y="957452"/>
              <a:ext cx="3377768" cy="239141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73152" y="1115504"/>
              <a:ext cx="5656326" cy="517715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316991" y="1359408"/>
              <a:ext cx="5184775" cy="45720"/>
            </a:xfrm>
            <a:custGeom>
              <a:avLst/>
              <a:gdLst/>
              <a:ahLst/>
              <a:cxnLst/>
              <a:rect l="l" t="t" r="r" b="b"/>
              <a:pathLst>
                <a:path w="5184775" h="45719">
                  <a:moveTo>
                    <a:pt x="5181219" y="0"/>
                  </a:moveTo>
                  <a:lnTo>
                    <a:pt x="3416" y="0"/>
                  </a:lnTo>
                  <a:lnTo>
                    <a:pt x="0" y="3428"/>
                  </a:lnTo>
                  <a:lnTo>
                    <a:pt x="0" y="38100"/>
                  </a:lnTo>
                  <a:lnTo>
                    <a:pt x="0" y="42290"/>
                  </a:lnTo>
                  <a:lnTo>
                    <a:pt x="3416" y="45719"/>
                  </a:lnTo>
                  <a:lnTo>
                    <a:pt x="5181219" y="45719"/>
                  </a:lnTo>
                  <a:lnTo>
                    <a:pt x="5184648" y="42290"/>
                  </a:lnTo>
                  <a:lnTo>
                    <a:pt x="5184648" y="3428"/>
                  </a:lnTo>
                  <a:lnTo>
                    <a:pt x="5181219" y="0"/>
                  </a:lnTo>
                  <a:close/>
                </a:path>
              </a:pathLst>
            </a:custGeom>
            <a:solidFill>
              <a:srgbClr val="466D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2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343911" y="1949195"/>
              <a:ext cx="976884" cy="976884"/>
            </a:xfrm>
            <a:prstGeom prst="rect">
              <a:avLst/>
            </a:prstGeom>
          </p:spPr>
        </p:pic>
      </p:grpSp>
      <p:sp>
        <p:nvSpPr>
          <p:cNvPr id="13" name="object 13"/>
          <p:cNvSpPr txBox="1"/>
          <p:nvPr/>
        </p:nvSpPr>
        <p:spPr>
          <a:xfrm>
            <a:off x="2439161" y="2949956"/>
            <a:ext cx="810260" cy="358775"/>
          </a:xfrm>
          <a:prstGeom prst="rect">
            <a:avLst/>
          </a:prstGeom>
        </p:spPr>
        <p:txBody>
          <a:bodyPr vert="horz" wrap="square" lIns="0" tIns="20955" rIns="0" bIns="0" rtlCol="0">
            <a:spAutoFit/>
          </a:bodyPr>
          <a:lstStyle/>
          <a:p>
            <a:pPr marL="82550" marR="5080" indent="-70485">
              <a:lnSpc>
                <a:spcPts val="1300"/>
              </a:lnSpc>
              <a:spcBef>
                <a:spcPts val="165"/>
              </a:spcBef>
            </a:pPr>
            <a:r>
              <a:rPr sz="1100" spc="-10" dirty="0">
                <a:solidFill>
                  <a:srgbClr val="252525"/>
                </a:solidFill>
                <a:latin typeface="Verdana"/>
                <a:cs typeface="Verdana"/>
              </a:rPr>
              <a:t>Цифровой двойник</a:t>
            </a:r>
            <a:endParaRPr sz="1100">
              <a:latin typeface="Verdana"/>
              <a:cs typeface="Verdana"/>
            </a:endParaRPr>
          </a:p>
        </p:txBody>
      </p:sp>
      <p:pic>
        <p:nvPicPr>
          <p:cNvPr id="14" name="object 14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4253675" y="2113979"/>
            <a:ext cx="830197" cy="830197"/>
          </a:xfrm>
          <a:prstGeom prst="rect">
            <a:avLst/>
          </a:prstGeom>
        </p:spPr>
      </p:pic>
      <p:sp>
        <p:nvSpPr>
          <p:cNvPr id="15" name="object 15"/>
          <p:cNvSpPr txBox="1"/>
          <p:nvPr/>
        </p:nvSpPr>
        <p:spPr>
          <a:xfrm>
            <a:off x="4207890" y="2949956"/>
            <a:ext cx="1357630" cy="358775"/>
          </a:xfrm>
          <a:prstGeom prst="rect">
            <a:avLst/>
          </a:prstGeom>
        </p:spPr>
        <p:txBody>
          <a:bodyPr vert="horz" wrap="square" lIns="0" tIns="20955" rIns="0" bIns="0" rtlCol="0">
            <a:spAutoFit/>
          </a:bodyPr>
          <a:lstStyle/>
          <a:p>
            <a:pPr marL="12700" marR="5080">
              <a:lnSpc>
                <a:spcPts val="1300"/>
              </a:lnSpc>
              <a:spcBef>
                <a:spcPts val="165"/>
              </a:spcBef>
            </a:pPr>
            <a:r>
              <a:rPr sz="1100" spc="-10" dirty="0">
                <a:solidFill>
                  <a:srgbClr val="252525"/>
                </a:solidFill>
                <a:latin typeface="Verdana"/>
                <a:cs typeface="Verdana"/>
              </a:rPr>
              <a:t>Уполномоченный орган</a:t>
            </a:r>
            <a:endParaRPr sz="1100">
              <a:latin typeface="Verdana"/>
              <a:cs typeface="Verdana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4145279" y="3784091"/>
            <a:ext cx="1455420" cy="1132840"/>
          </a:xfrm>
          <a:custGeom>
            <a:avLst/>
            <a:gdLst/>
            <a:ahLst/>
            <a:cxnLst/>
            <a:rect l="l" t="t" r="r" b="b"/>
            <a:pathLst>
              <a:path w="1455420" h="1132839">
                <a:moveTo>
                  <a:pt x="727710" y="0"/>
                </a:moveTo>
                <a:lnTo>
                  <a:pt x="673393" y="1552"/>
                </a:lnTo>
                <a:lnTo>
                  <a:pt x="620162" y="6138"/>
                </a:lnTo>
                <a:lnTo>
                  <a:pt x="568157" y="13648"/>
                </a:lnTo>
                <a:lnTo>
                  <a:pt x="517518" y="23971"/>
                </a:lnTo>
                <a:lnTo>
                  <a:pt x="468387" y="36999"/>
                </a:lnTo>
                <a:lnTo>
                  <a:pt x="420903" y="52622"/>
                </a:lnTo>
                <a:lnTo>
                  <a:pt x="375207" y="70731"/>
                </a:lnTo>
                <a:lnTo>
                  <a:pt x="331441" y="91215"/>
                </a:lnTo>
                <a:lnTo>
                  <a:pt x="289744" y="113966"/>
                </a:lnTo>
                <a:lnTo>
                  <a:pt x="250257" y="138874"/>
                </a:lnTo>
                <a:lnTo>
                  <a:pt x="213121" y="165830"/>
                </a:lnTo>
                <a:lnTo>
                  <a:pt x="178477" y="194723"/>
                </a:lnTo>
                <a:lnTo>
                  <a:pt x="146465" y="225446"/>
                </a:lnTo>
                <a:lnTo>
                  <a:pt x="117225" y="257887"/>
                </a:lnTo>
                <a:lnTo>
                  <a:pt x="90899" y="291938"/>
                </a:lnTo>
                <a:lnTo>
                  <a:pt x="67626" y="327489"/>
                </a:lnTo>
                <a:lnTo>
                  <a:pt x="47548" y="364431"/>
                </a:lnTo>
                <a:lnTo>
                  <a:pt x="30806" y="402653"/>
                </a:lnTo>
                <a:lnTo>
                  <a:pt x="17539" y="442048"/>
                </a:lnTo>
                <a:lnTo>
                  <a:pt x="7889" y="482504"/>
                </a:lnTo>
                <a:lnTo>
                  <a:pt x="1995" y="523913"/>
                </a:lnTo>
                <a:lnTo>
                  <a:pt x="0" y="566165"/>
                </a:lnTo>
                <a:lnTo>
                  <a:pt x="1995" y="608418"/>
                </a:lnTo>
                <a:lnTo>
                  <a:pt x="7889" y="649827"/>
                </a:lnTo>
                <a:lnTo>
                  <a:pt x="17539" y="690283"/>
                </a:lnTo>
                <a:lnTo>
                  <a:pt x="30806" y="729678"/>
                </a:lnTo>
                <a:lnTo>
                  <a:pt x="47548" y="767900"/>
                </a:lnTo>
                <a:lnTo>
                  <a:pt x="67626" y="804842"/>
                </a:lnTo>
                <a:lnTo>
                  <a:pt x="90899" y="840393"/>
                </a:lnTo>
                <a:lnTo>
                  <a:pt x="117225" y="874444"/>
                </a:lnTo>
                <a:lnTo>
                  <a:pt x="146465" y="906885"/>
                </a:lnTo>
                <a:lnTo>
                  <a:pt x="178477" y="937608"/>
                </a:lnTo>
                <a:lnTo>
                  <a:pt x="213121" y="966501"/>
                </a:lnTo>
                <a:lnTo>
                  <a:pt x="250257" y="993457"/>
                </a:lnTo>
                <a:lnTo>
                  <a:pt x="289744" y="1018365"/>
                </a:lnTo>
                <a:lnTo>
                  <a:pt x="331441" y="1041116"/>
                </a:lnTo>
                <a:lnTo>
                  <a:pt x="375207" y="1061600"/>
                </a:lnTo>
                <a:lnTo>
                  <a:pt x="420903" y="1079709"/>
                </a:lnTo>
                <a:lnTo>
                  <a:pt x="468387" y="1095332"/>
                </a:lnTo>
                <a:lnTo>
                  <a:pt x="517518" y="1108360"/>
                </a:lnTo>
                <a:lnTo>
                  <a:pt x="568157" y="1118683"/>
                </a:lnTo>
                <a:lnTo>
                  <a:pt x="620162" y="1126193"/>
                </a:lnTo>
                <a:lnTo>
                  <a:pt x="673393" y="1130779"/>
                </a:lnTo>
                <a:lnTo>
                  <a:pt x="727710" y="1132331"/>
                </a:lnTo>
                <a:lnTo>
                  <a:pt x="782026" y="1130779"/>
                </a:lnTo>
                <a:lnTo>
                  <a:pt x="835257" y="1126193"/>
                </a:lnTo>
                <a:lnTo>
                  <a:pt x="887262" y="1118683"/>
                </a:lnTo>
                <a:lnTo>
                  <a:pt x="937901" y="1108360"/>
                </a:lnTo>
                <a:lnTo>
                  <a:pt x="987032" y="1095332"/>
                </a:lnTo>
                <a:lnTo>
                  <a:pt x="1034516" y="1079709"/>
                </a:lnTo>
                <a:lnTo>
                  <a:pt x="1080212" y="1061600"/>
                </a:lnTo>
                <a:lnTo>
                  <a:pt x="1123978" y="1041116"/>
                </a:lnTo>
                <a:lnTo>
                  <a:pt x="1165675" y="1018365"/>
                </a:lnTo>
                <a:lnTo>
                  <a:pt x="1205162" y="993457"/>
                </a:lnTo>
                <a:lnTo>
                  <a:pt x="1242298" y="966501"/>
                </a:lnTo>
                <a:lnTo>
                  <a:pt x="1276942" y="937608"/>
                </a:lnTo>
                <a:lnTo>
                  <a:pt x="1308954" y="906885"/>
                </a:lnTo>
                <a:lnTo>
                  <a:pt x="1338194" y="874444"/>
                </a:lnTo>
                <a:lnTo>
                  <a:pt x="1364520" y="840393"/>
                </a:lnTo>
                <a:lnTo>
                  <a:pt x="1387793" y="804842"/>
                </a:lnTo>
                <a:lnTo>
                  <a:pt x="1407871" y="767900"/>
                </a:lnTo>
                <a:lnTo>
                  <a:pt x="1424613" y="729678"/>
                </a:lnTo>
                <a:lnTo>
                  <a:pt x="1437880" y="690283"/>
                </a:lnTo>
                <a:lnTo>
                  <a:pt x="1447530" y="649827"/>
                </a:lnTo>
                <a:lnTo>
                  <a:pt x="1453424" y="608418"/>
                </a:lnTo>
                <a:lnTo>
                  <a:pt x="1455420" y="566165"/>
                </a:lnTo>
                <a:lnTo>
                  <a:pt x="1453424" y="523913"/>
                </a:lnTo>
                <a:lnTo>
                  <a:pt x="1447530" y="482504"/>
                </a:lnTo>
                <a:lnTo>
                  <a:pt x="1437880" y="442048"/>
                </a:lnTo>
                <a:lnTo>
                  <a:pt x="1424613" y="402653"/>
                </a:lnTo>
                <a:lnTo>
                  <a:pt x="1407871" y="364431"/>
                </a:lnTo>
                <a:lnTo>
                  <a:pt x="1387793" y="327489"/>
                </a:lnTo>
                <a:lnTo>
                  <a:pt x="1364520" y="291938"/>
                </a:lnTo>
                <a:lnTo>
                  <a:pt x="1338194" y="257887"/>
                </a:lnTo>
                <a:lnTo>
                  <a:pt x="1308954" y="225446"/>
                </a:lnTo>
                <a:lnTo>
                  <a:pt x="1276942" y="194723"/>
                </a:lnTo>
                <a:lnTo>
                  <a:pt x="1242298" y="165830"/>
                </a:lnTo>
                <a:lnTo>
                  <a:pt x="1205162" y="138874"/>
                </a:lnTo>
                <a:lnTo>
                  <a:pt x="1165675" y="113966"/>
                </a:lnTo>
                <a:lnTo>
                  <a:pt x="1123978" y="91215"/>
                </a:lnTo>
                <a:lnTo>
                  <a:pt x="1080212" y="70731"/>
                </a:lnTo>
                <a:lnTo>
                  <a:pt x="1034516" y="52622"/>
                </a:lnTo>
                <a:lnTo>
                  <a:pt x="987032" y="36999"/>
                </a:lnTo>
                <a:lnTo>
                  <a:pt x="937901" y="23971"/>
                </a:lnTo>
                <a:lnTo>
                  <a:pt x="887262" y="13648"/>
                </a:lnTo>
                <a:lnTo>
                  <a:pt x="835257" y="6138"/>
                </a:lnTo>
                <a:lnTo>
                  <a:pt x="782026" y="1552"/>
                </a:lnTo>
                <a:lnTo>
                  <a:pt x="727710" y="0"/>
                </a:lnTo>
                <a:close/>
              </a:path>
            </a:pathLst>
          </a:custGeom>
          <a:solidFill>
            <a:srgbClr val="D9D9D9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4346194" y="4203953"/>
            <a:ext cx="1053465" cy="358775"/>
          </a:xfrm>
          <a:prstGeom prst="rect">
            <a:avLst/>
          </a:prstGeom>
        </p:spPr>
        <p:txBody>
          <a:bodyPr vert="horz" wrap="square" lIns="0" tIns="20320" rIns="0" bIns="0" rtlCol="0">
            <a:spAutoFit/>
          </a:bodyPr>
          <a:lstStyle/>
          <a:p>
            <a:pPr marL="230504" marR="5080" indent="-218440">
              <a:lnSpc>
                <a:spcPts val="1300"/>
              </a:lnSpc>
              <a:spcBef>
                <a:spcPts val="160"/>
              </a:spcBef>
            </a:pPr>
            <a:r>
              <a:rPr sz="1100" spc="75" dirty="0">
                <a:solidFill>
                  <a:srgbClr val="252525"/>
                </a:solidFill>
                <a:latin typeface="Tahoma"/>
                <a:cs typeface="Tahoma"/>
              </a:rPr>
              <a:t>Согласование </a:t>
            </a:r>
            <a:r>
              <a:rPr sz="1100" spc="140" dirty="0">
                <a:solidFill>
                  <a:srgbClr val="252525"/>
                </a:solidFill>
                <a:latin typeface="Tahoma"/>
                <a:cs typeface="Tahoma"/>
              </a:rPr>
              <a:t>КП</a:t>
            </a:r>
            <a:r>
              <a:rPr sz="1100" spc="-60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100" spc="114" dirty="0">
                <a:solidFill>
                  <a:srgbClr val="252525"/>
                </a:solidFill>
                <a:latin typeface="Tahoma"/>
                <a:cs typeface="Tahoma"/>
              </a:rPr>
              <a:t>МКД</a:t>
            </a:r>
            <a:endParaRPr sz="1100">
              <a:latin typeface="Tahoma"/>
              <a:cs typeface="Tahoma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2211323" y="2214372"/>
            <a:ext cx="3606800" cy="2422525"/>
            <a:chOff x="2211323" y="2214372"/>
            <a:chExt cx="3606800" cy="2422525"/>
          </a:xfrm>
        </p:grpSpPr>
        <p:pic>
          <p:nvPicPr>
            <p:cNvPr id="19" name="object 19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4844795" y="2214372"/>
              <a:ext cx="973124" cy="1985136"/>
            </a:xfrm>
            <a:prstGeom prst="rect">
              <a:avLst/>
            </a:prstGeom>
          </p:spPr>
        </p:pic>
        <p:sp>
          <p:nvSpPr>
            <p:cNvPr id="20" name="object 20"/>
            <p:cNvSpPr/>
            <p:nvPr/>
          </p:nvSpPr>
          <p:spPr>
            <a:xfrm>
              <a:off x="5089270" y="2458847"/>
              <a:ext cx="501015" cy="1437005"/>
            </a:xfrm>
            <a:custGeom>
              <a:avLst/>
              <a:gdLst/>
              <a:ahLst/>
              <a:cxnLst/>
              <a:rect l="l" t="t" r="r" b="b"/>
              <a:pathLst>
                <a:path w="501014" h="1437004">
                  <a:moveTo>
                    <a:pt x="44068" y="0"/>
                  </a:moveTo>
                  <a:lnTo>
                    <a:pt x="28950" y="357"/>
                  </a:lnTo>
                  <a:lnTo>
                    <a:pt x="15605" y="6286"/>
                  </a:lnTo>
                  <a:lnTo>
                    <a:pt x="5474" y="16787"/>
                  </a:lnTo>
                  <a:lnTo>
                    <a:pt x="0" y="30861"/>
                  </a:lnTo>
                  <a:lnTo>
                    <a:pt x="178" y="38437"/>
                  </a:lnTo>
                  <a:lnTo>
                    <a:pt x="258" y="41782"/>
                  </a:lnTo>
                  <a:lnTo>
                    <a:pt x="357" y="45979"/>
                  </a:lnTo>
                  <a:lnTo>
                    <a:pt x="6286" y="59324"/>
                  </a:lnTo>
                  <a:lnTo>
                    <a:pt x="16787" y="69455"/>
                  </a:lnTo>
                  <a:lnTo>
                    <a:pt x="30861" y="74929"/>
                  </a:lnTo>
                  <a:lnTo>
                    <a:pt x="45979" y="74572"/>
                  </a:lnTo>
                  <a:lnTo>
                    <a:pt x="59324" y="68643"/>
                  </a:lnTo>
                  <a:lnTo>
                    <a:pt x="69455" y="58142"/>
                  </a:lnTo>
                  <a:lnTo>
                    <a:pt x="72264" y="50919"/>
                  </a:lnTo>
                  <a:lnTo>
                    <a:pt x="72450" y="50919"/>
                  </a:lnTo>
                  <a:lnTo>
                    <a:pt x="36194" y="43687"/>
                  </a:lnTo>
                  <a:lnTo>
                    <a:pt x="38734" y="31241"/>
                  </a:lnTo>
                  <a:lnTo>
                    <a:pt x="74626" y="31241"/>
                  </a:lnTo>
                  <a:lnTo>
                    <a:pt x="74572" y="28950"/>
                  </a:lnTo>
                  <a:lnTo>
                    <a:pt x="68643" y="15605"/>
                  </a:lnTo>
                  <a:lnTo>
                    <a:pt x="58142" y="5474"/>
                  </a:lnTo>
                  <a:lnTo>
                    <a:pt x="44068" y="0"/>
                  </a:lnTo>
                  <a:close/>
                </a:path>
                <a:path w="501014" h="1437004">
                  <a:moveTo>
                    <a:pt x="74796" y="38437"/>
                  </a:moveTo>
                  <a:lnTo>
                    <a:pt x="74875" y="41782"/>
                  </a:lnTo>
                  <a:lnTo>
                    <a:pt x="74929" y="44068"/>
                  </a:lnTo>
                  <a:lnTo>
                    <a:pt x="72264" y="50919"/>
                  </a:lnTo>
                  <a:lnTo>
                    <a:pt x="72450" y="50919"/>
                  </a:lnTo>
                  <a:lnTo>
                    <a:pt x="88714" y="54178"/>
                  </a:lnTo>
                  <a:lnTo>
                    <a:pt x="89256" y="54329"/>
                  </a:lnTo>
                  <a:lnTo>
                    <a:pt x="105813" y="59490"/>
                  </a:lnTo>
                  <a:lnTo>
                    <a:pt x="106010" y="59643"/>
                  </a:lnTo>
                  <a:lnTo>
                    <a:pt x="124261" y="66196"/>
                  </a:lnTo>
                  <a:lnTo>
                    <a:pt x="132841" y="69723"/>
                  </a:lnTo>
                  <a:lnTo>
                    <a:pt x="137625" y="58142"/>
                  </a:lnTo>
                  <a:lnTo>
                    <a:pt x="137914" y="58142"/>
                  </a:lnTo>
                  <a:lnTo>
                    <a:pt x="128451" y="54178"/>
                  </a:lnTo>
                  <a:lnTo>
                    <a:pt x="109981" y="47498"/>
                  </a:lnTo>
                  <a:lnTo>
                    <a:pt x="91566" y="41782"/>
                  </a:lnTo>
                  <a:lnTo>
                    <a:pt x="74796" y="38437"/>
                  </a:lnTo>
                  <a:close/>
                </a:path>
                <a:path w="501014" h="1437004">
                  <a:moveTo>
                    <a:pt x="104108" y="58958"/>
                  </a:moveTo>
                  <a:lnTo>
                    <a:pt x="106015" y="59643"/>
                  </a:lnTo>
                  <a:lnTo>
                    <a:pt x="105813" y="59490"/>
                  </a:lnTo>
                  <a:lnTo>
                    <a:pt x="104108" y="58958"/>
                  </a:lnTo>
                  <a:close/>
                </a:path>
                <a:path w="501014" h="1437004">
                  <a:moveTo>
                    <a:pt x="88788" y="54178"/>
                  </a:moveTo>
                  <a:lnTo>
                    <a:pt x="88519" y="54178"/>
                  </a:lnTo>
                  <a:lnTo>
                    <a:pt x="89273" y="54329"/>
                  </a:lnTo>
                  <a:lnTo>
                    <a:pt x="88788" y="54178"/>
                  </a:lnTo>
                  <a:close/>
                </a:path>
                <a:path w="501014" h="1437004">
                  <a:moveTo>
                    <a:pt x="38734" y="31241"/>
                  </a:moveTo>
                  <a:lnTo>
                    <a:pt x="36194" y="43687"/>
                  </a:lnTo>
                  <a:lnTo>
                    <a:pt x="72450" y="50919"/>
                  </a:lnTo>
                  <a:lnTo>
                    <a:pt x="72264" y="50919"/>
                  </a:lnTo>
                  <a:lnTo>
                    <a:pt x="74929" y="44068"/>
                  </a:lnTo>
                  <a:lnTo>
                    <a:pt x="74875" y="41782"/>
                  </a:lnTo>
                  <a:lnTo>
                    <a:pt x="74796" y="38437"/>
                  </a:lnTo>
                  <a:lnTo>
                    <a:pt x="38734" y="31241"/>
                  </a:lnTo>
                  <a:close/>
                </a:path>
                <a:path w="501014" h="1437004">
                  <a:moveTo>
                    <a:pt x="74626" y="31241"/>
                  </a:moveTo>
                  <a:lnTo>
                    <a:pt x="38734" y="31241"/>
                  </a:lnTo>
                  <a:lnTo>
                    <a:pt x="74796" y="38437"/>
                  </a:lnTo>
                  <a:lnTo>
                    <a:pt x="74626" y="31241"/>
                  </a:lnTo>
                  <a:close/>
                </a:path>
                <a:path w="501014" h="1437004">
                  <a:moveTo>
                    <a:pt x="172719" y="74167"/>
                  </a:moveTo>
                  <a:lnTo>
                    <a:pt x="167004" y="85470"/>
                  </a:lnTo>
                  <a:lnTo>
                    <a:pt x="177291" y="90804"/>
                  </a:lnTo>
                  <a:lnTo>
                    <a:pt x="194926" y="100670"/>
                  </a:lnTo>
                  <a:lnTo>
                    <a:pt x="212404" y="111379"/>
                  </a:lnTo>
                  <a:lnTo>
                    <a:pt x="229830" y="122874"/>
                  </a:lnTo>
                  <a:lnTo>
                    <a:pt x="248157" y="135889"/>
                  </a:lnTo>
                  <a:lnTo>
                    <a:pt x="251967" y="138811"/>
                  </a:lnTo>
                  <a:lnTo>
                    <a:pt x="259714" y="128777"/>
                  </a:lnTo>
                  <a:lnTo>
                    <a:pt x="219963" y="101091"/>
                  </a:lnTo>
                  <a:lnTo>
                    <a:pt x="183387" y="79628"/>
                  </a:lnTo>
                  <a:lnTo>
                    <a:pt x="172719" y="74167"/>
                  </a:lnTo>
                  <a:close/>
                </a:path>
                <a:path w="501014" h="1437004">
                  <a:moveTo>
                    <a:pt x="289559" y="152653"/>
                  </a:moveTo>
                  <a:lnTo>
                    <a:pt x="281558" y="162432"/>
                  </a:lnTo>
                  <a:lnTo>
                    <a:pt x="282466" y="163194"/>
                  </a:lnTo>
                  <a:lnTo>
                    <a:pt x="297558" y="176343"/>
                  </a:lnTo>
                  <a:lnTo>
                    <a:pt x="315105" y="192930"/>
                  </a:lnTo>
                  <a:lnTo>
                    <a:pt x="322122" y="199898"/>
                  </a:lnTo>
                  <a:lnTo>
                    <a:pt x="330771" y="208597"/>
                  </a:lnTo>
                  <a:lnTo>
                    <a:pt x="331008" y="208733"/>
                  </a:lnTo>
                  <a:lnTo>
                    <a:pt x="346201" y="225043"/>
                  </a:lnTo>
                  <a:lnTo>
                    <a:pt x="353059" y="233044"/>
                  </a:lnTo>
                  <a:lnTo>
                    <a:pt x="362584" y="224662"/>
                  </a:lnTo>
                  <a:lnTo>
                    <a:pt x="323976" y="183768"/>
                  </a:lnTo>
                  <a:lnTo>
                    <a:pt x="290575" y="153415"/>
                  </a:lnTo>
                  <a:lnTo>
                    <a:pt x="289559" y="152653"/>
                  </a:lnTo>
                  <a:close/>
                </a:path>
                <a:path w="501014" h="1437004">
                  <a:moveTo>
                    <a:pt x="387095" y="254380"/>
                  </a:moveTo>
                  <a:lnTo>
                    <a:pt x="377063" y="262000"/>
                  </a:lnTo>
                  <a:lnTo>
                    <a:pt x="389689" y="278835"/>
                  </a:lnTo>
                  <a:lnTo>
                    <a:pt x="402238" y="296750"/>
                  </a:lnTo>
                  <a:lnTo>
                    <a:pt x="413892" y="314960"/>
                  </a:lnTo>
                  <a:lnTo>
                    <a:pt x="425661" y="334876"/>
                  </a:lnTo>
                  <a:lnTo>
                    <a:pt x="431926" y="346201"/>
                  </a:lnTo>
                  <a:lnTo>
                    <a:pt x="443102" y="340232"/>
                  </a:lnTo>
                  <a:lnTo>
                    <a:pt x="436499" y="328040"/>
                  </a:lnTo>
                  <a:lnTo>
                    <a:pt x="424688" y="308355"/>
                  </a:lnTo>
                  <a:lnTo>
                    <a:pt x="412241" y="289051"/>
                  </a:lnTo>
                  <a:lnTo>
                    <a:pt x="399033" y="270128"/>
                  </a:lnTo>
                  <a:lnTo>
                    <a:pt x="387095" y="254380"/>
                  </a:lnTo>
                  <a:close/>
                </a:path>
                <a:path w="501014" h="1437004">
                  <a:moveTo>
                    <a:pt x="460120" y="374776"/>
                  </a:moveTo>
                  <a:lnTo>
                    <a:pt x="448563" y="379983"/>
                  </a:lnTo>
                  <a:lnTo>
                    <a:pt x="454650" y="393981"/>
                  </a:lnTo>
                  <a:lnTo>
                    <a:pt x="462931" y="415331"/>
                  </a:lnTo>
                  <a:lnTo>
                    <a:pt x="469706" y="435178"/>
                  </a:lnTo>
                  <a:lnTo>
                    <a:pt x="475631" y="455925"/>
                  </a:lnTo>
                  <a:lnTo>
                    <a:pt x="480059" y="474979"/>
                  </a:lnTo>
                  <a:lnTo>
                    <a:pt x="492505" y="472186"/>
                  </a:lnTo>
                  <a:lnTo>
                    <a:pt x="488188" y="453898"/>
                  </a:lnTo>
                  <a:lnTo>
                    <a:pt x="482091" y="432180"/>
                  </a:lnTo>
                  <a:lnTo>
                    <a:pt x="474852" y="410717"/>
                  </a:lnTo>
                  <a:lnTo>
                    <a:pt x="466598" y="389508"/>
                  </a:lnTo>
                  <a:lnTo>
                    <a:pt x="460120" y="374776"/>
                  </a:lnTo>
                  <a:close/>
                </a:path>
                <a:path w="501014" h="1437004">
                  <a:moveTo>
                    <a:pt x="498601" y="510539"/>
                  </a:moveTo>
                  <a:lnTo>
                    <a:pt x="486028" y="511937"/>
                  </a:lnTo>
                  <a:lnTo>
                    <a:pt x="487030" y="520953"/>
                  </a:lnTo>
                  <a:lnTo>
                    <a:pt x="487130" y="521847"/>
                  </a:lnTo>
                  <a:lnTo>
                    <a:pt x="487203" y="522504"/>
                  </a:lnTo>
                  <a:lnTo>
                    <a:pt x="488297" y="545718"/>
                  </a:lnTo>
                  <a:lnTo>
                    <a:pt x="488312" y="546100"/>
                  </a:lnTo>
                  <a:lnTo>
                    <a:pt x="488075" y="571145"/>
                  </a:lnTo>
                  <a:lnTo>
                    <a:pt x="488034" y="573799"/>
                  </a:lnTo>
                  <a:lnTo>
                    <a:pt x="486702" y="597492"/>
                  </a:lnTo>
                  <a:lnTo>
                    <a:pt x="485393" y="612013"/>
                  </a:lnTo>
                  <a:lnTo>
                    <a:pt x="497966" y="613155"/>
                  </a:lnTo>
                  <a:lnTo>
                    <a:pt x="500649" y="573799"/>
                  </a:lnTo>
                  <a:lnTo>
                    <a:pt x="501014" y="545718"/>
                  </a:lnTo>
                  <a:lnTo>
                    <a:pt x="499943" y="522504"/>
                  </a:lnTo>
                  <a:lnTo>
                    <a:pt x="499871" y="520953"/>
                  </a:lnTo>
                  <a:lnTo>
                    <a:pt x="498601" y="510539"/>
                  </a:lnTo>
                  <a:close/>
                </a:path>
                <a:path w="501014" h="1437004">
                  <a:moveTo>
                    <a:pt x="481075" y="649604"/>
                  </a:moveTo>
                  <a:lnTo>
                    <a:pt x="480440" y="655065"/>
                  </a:lnTo>
                  <a:lnTo>
                    <a:pt x="475614" y="685291"/>
                  </a:lnTo>
                  <a:lnTo>
                    <a:pt x="470026" y="716406"/>
                  </a:lnTo>
                  <a:lnTo>
                    <a:pt x="463295" y="748156"/>
                  </a:lnTo>
                  <a:lnTo>
                    <a:pt x="463168" y="749045"/>
                  </a:lnTo>
                  <a:lnTo>
                    <a:pt x="475488" y="751839"/>
                  </a:lnTo>
                  <a:lnTo>
                    <a:pt x="475741" y="750951"/>
                  </a:lnTo>
                  <a:lnTo>
                    <a:pt x="482473" y="718819"/>
                  </a:lnTo>
                  <a:lnTo>
                    <a:pt x="488188" y="687451"/>
                  </a:lnTo>
                  <a:lnTo>
                    <a:pt x="492887" y="656970"/>
                  </a:lnTo>
                  <a:lnTo>
                    <a:pt x="493649" y="651255"/>
                  </a:lnTo>
                  <a:lnTo>
                    <a:pt x="481075" y="649604"/>
                  </a:lnTo>
                  <a:close/>
                </a:path>
                <a:path w="501014" h="1437004">
                  <a:moveTo>
                    <a:pt x="454659" y="786002"/>
                  </a:moveTo>
                  <a:lnTo>
                    <a:pt x="447801" y="813815"/>
                  </a:lnTo>
                  <a:lnTo>
                    <a:pt x="439165" y="847343"/>
                  </a:lnTo>
                  <a:lnTo>
                    <a:pt x="429640" y="881126"/>
                  </a:lnTo>
                  <a:lnTo>
                    <a:pt x="428878" y="884047"/>
                  </a:lnTo>
                  <a:lnTo>
                    <a:pt x="441070" y="887602"/>
                  </a:lnTo>
                  <a:lnTo>
                    <a:pt x="441959" y="884681"/>
                  </a:lnTo>
                  <a:lnTo>
                    <a:pt x="451357" y="850645"/>
                  </a:lnTo>
                  <a:lnTo>
                    <a:pt x="460120" y="816990"/>
                  </a:lnTo>
                  <a:lnTo>
                    <a:pt x="466978" y="789051"/>
                  </a:lnTo>
                  <a:lnTo>
                    <a:pt x="454659" y="786002"/>
                  </a:lnTo>
                  <a:close/>
                </a:path>
                <a:path w="501014" h="1437004">
                  <a:moveTo>
                    <a:pt x="418211" y="920495"/>
                  </a:moveTo>
                  <a:lnTo>
                    <a:pt x="399033" y="983488"/>
                  </a:lnTo>
                  <a:lnTo>
                    <a:pt x="387984" y="1017397"/>
                  </a:lnTo>
                  <a:lnTo>
                    <a:pt x="400050" y="1021333"/>
                  </a:lnTo>
                  <a:lnTo>
                    <a:pt x="411099" y="987298"/>
                  </a:lnTo>
                  <a:lnTo>
                    <a:pt x="430402" y="924178"/>
                  </a:lnTo>
                  <a:lnTo>
                    <a:pt x="418211" y="920495"/>
                  </a:lnTo>
                  <a:close/>
                </a:path>
                <a:path w="501014" h="1437004">
                  <a:moveTo>
                    <a:pt x="376174" y="1053464"/>
                  </a:moveTo>
                  <a:lnTo>
                    <a:pt x="365632" y="1084579"/>
                  </a:lnTo>
                  <a:lnTo>
                    <a:pt x="354329" y="1117473"/>
                  </a:lnTo>
                  <a:lnTo>
                    <a:pt x="343153" y="1149603"/>
                  </a:lnTo>
                  <a:lnTo>
                    <a:pt x="355091" y="1153795"/>
                  </a:lnTo>
                  <a:lnTo>
                    <a:pt x="366394" y="1121664"/>
                  </a:lnTo>
                  <a:lnTo>
                    <a:pt x="388112" y="1057528"/>
                  </a:lnTo>
                  <a:lnTo>
                    <a:pt x="376174" y="1053464"/>
                  </a:lnTo>
                  <a:close/>
                </a:path>
                <a:path w="501014" h="1437004">
                  <a:moveTo>
                    <a:pt x="330453" y="1185417"/>
                  </a:moveTo>
                  <a:lnTo>
                    <a:pt x="320801" y="1212341"/>
                  </a:lnTo>
                  <a:lnTo>
                    <a:pt x="310006" y="1242186"/>
                  </a:lnTo>
                  <a:lnTo>
                    <a:pt x="299465" y="1271015"/>
                  </a:lnTo>
                  <a:lnTo>
                    <a:pt x="295909" y="1280921"/>
                  </a:lnTo>
                  <a:lnTo>
                    <a:pt x="307848" y="1285239"/>
                  </a:lnTo>
                  <a:lnTo>
                    <a:pt x="321944" y="1246504"/>
                  </a:lnTo>
                  <a:lnTo>
                    <a:pt x="332739" y="1216659"/>
                  </a:lnTo>
                  <a:lnTo>
                    <a:pt x="342391" y="1189735"/>
                  </a:lnTo>
                  <a:lnTo>
                    <a:pt x="330453" y="1185417"/>
                  </a:lnTo>
                  <a:close/>
                </a:path>
                <a:path w="501014" h="1437004">
                  <a:moveTo>
                    <a:pt x="236474" y="1352041"/>
                  </a:moveTo>
                  <a:lnTo>
                    <a:pt x="247650" y="1436496"/>
                  </a:lnTo>
                  <a:lnTo>
                    <a:pt x="306796" y="1378584"/>
                  </a:lnTo>
                  <a:lnTo>
                    <a:pt x="274319" y="1378584"/>
                  </a:lnTo>
                  <a:lnTo>
                    <a:pt x="262381" y="1374394"/>
                  </a:lnTo>
                  <a:lnTo>
                    <a:pt x="266592" y="1362453"/>
                  </a:lnTo>
                  <a:lnTo>
                    <a:pt x="236474" y="1352041"/>
                  </a:lnTo>
                  <a:close/>
                </a:path>
                <a:path w="501014" h="1437004">
                  <a:moveTo>
                    <a:pt x="266592" y="1362453"/>
                  </a:moveTo>
                  <a:lnTo>
                    <a:pt x="262381" y="1374394"/>
                  </a:lnTo>
                  <a:lnTo>
                    <a:pt x="274319" y="1378584"/>
                  </a:lnTo>
                  <a:lnTo>
                    <a:pt x="278571" y="1366594"/>
                  </a:lnTo>
                  <a:lnTo>
                    <a:pt x="266592" y="1362453"/>
                  </a:lnTo>
                  <a:close/>
                </a:path>
                <a:path w="501014" h="1437004">
                  <a:moveTo>
                    <a:pt x="278571" y="1366594"/>
                  </a:moveTo>
                  <a:lnTo>
                    <a:pt x="274319" y="1378584"/>
                  </a:lnTo>
                  <a:lnTo>
                    <a:pt x="306796" y="1378584"/>
                  </a:lnTo>
                  <a:lnTo>
                    <a:pt x="308482" y="1376933"/>
                  </a:lnTo>
                  <a:lnTo>
                    <a:pt x="278571" y="1366594"/>
                  </a:lnTo>
                  <a:close/>
                </a:path>
                <a:path w="501014" h="1437004">
                  <a:moveTo>
                    <a:pt x="282955" y="1316735"/>
                  </a:moveTo>
                  <a:lnTo>
                    <a:pt x="279907" y="1325117"/>
                  </a:lnTo>
                  <a:lnTo>
                    <a:pt x="270890" y="1350264"/>
                  </a:lnTo>
                  <a:lnTo>
                    <a:pt x="266592" y="1362453"/>
                  </a:lnTo>
                  <a:lnTo>
                    <a:pt x="278571" y="1366594"/>
                  </a:lnTo>
                  <a:lnTo>
                    <a:pt x="280752" y="1360342"/>
                  </a:lnTo>
                  <a:lnTo>
                    <a:pt x="291845" y="1329563"/>
                  </a:lnTo>
                  <a:lnTo>
                    <a:pt x="294893" y="1321053"/>
                  </a:lnTo>
                  <a:lnTo>
                    <a:pt x="282955" y="1316735"/>
                  </a:lnTo>
                  <a:close/>
                </a:path>
              </a:pathLst>
            </a:custGeom>
            <a:solidFill>
              <a:srgbClr val="4774A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1" name="object 21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3000755" y="2574036"/>
              <a:ext cx="1393697" cy="2062733"/>
            </a:xfrm>
            <a:prstGeom prst="rect">
              <a:avLst/>
            </a:prstGeom>
          </p:spPr>
        </p:pic>
        <p:sp>
          <p:nvSpPr>
            <p:cNvPr id="22" name="object 22"/>
            <p:cNvSpPr/>
            <p:nvPr/>
          </p:nvSpPr>
          <p:spPr>
            <a:xfrm>
              <a:off x="3320922" y="2894202"/>
              <a:ext cx="845819" cy="1515110"/>
            </a:xfrm>
            <a:custGeom>
              <a:avLst/>
              <a:gdLst/>
              <a:ahLst/>
              <a:cxnLst/>
              <a:rect l="l" t="t" r="r" b="b"/>
              <a:pathLst>
                <a:path w="845820" h="1515110">
                  <a:moveTo>
                    <a:pt x="770318" y="1479582"/>
                  </a:moveTo>
                  <a:lnTo>
                    <a:pt x="771267" y="1488241"/>
                  </a:lnTo>
                  <a:lnTo>
                    <a:pt x="778319" y="1501044"/>
                  </a:lnTo>
                  <a:lnTo>
                    <a:pt x="789658" y="1510276"/>
                  </a:lnTo>
                  <a:lnTo>
                    <a:pt x="804163" y="1514602"/>
                  </a:lnTo>
                  <a:lnTo>
                    <a:pt x="819205" y="1512954"/>
                  </a:lnTo>
                  <a:lnTo>
                    <a:pt x="832008" y="1505902"/>
                  </a:lnTo>
                  <a:lnTo>
                    <a:pt x="841240" y="1494563"/>
                  </a:lnTo>
                  <a:lnTo>
                    <a:pt x="844694" y="1482979"/>
                  </a:lnTo>
                  <a:lnTo>
                    <a:pt x="806957" y="1482979"/>
                  </a:lnTo>
                  <a:lnTo>
                    <a:pt x="770318" y="1479582"/>
                  </a:lnTo>
                  <a:close/>
                </a:path>
                <a:path w="845820" h="1515110">
                  <a:moveTo>
                    <a:pt x="771478" y="1466966"/>
                  </a:moveTo>
                  <a:lnTo>
                    <a:pt x="769619" y="1473200"/>
                  </a:lnTo>
                  <a:lnTo>
                    <a:pt x="770231" y="1478788"/>
                  </a:lnTo>
                  <a:lnTo>
                    <a:pt x="770318" y="1479582"/>
                  </a:lnTo>
                  <a:lnTo>
                    <a:pt x="806957" y="1482979"/>
                  </a:lnTo>
                  <a:lnTo>
                    <a:pt x="808139" y="1471168"/>
                  </a:lnTo>
                  <a:lnTo>
                    <a:pt x="808227" y="1470279"/>
                  </a:lnTo>
                  <a:lnTo>
                    <a:pt x="771478" y="1466966"/>
                  </a:lnTo>
                  <a:close/>
                </a:path>
                <a:path w="845820" h="1515110">
                  <a:moveTo>
                    <a:pt x="811022" y="1438656"/>
                  </a:moveTo>
                  <a:lnTo>
                    <a:pt x="795980" y="1440303"/>
                  </a:lnTo>
                  <a:lnTo>
                    <a:pt x="783177" y="1447355"/>
                  </a:lnTo>
                  <a:lnTo>
                    <a:pt x="773945" y="1458694"/>
                  </a:lnTo>
                  <a:lnTo>
                    <a:pt x="771478" y="1466966"/>
                  </a:lnTo>
                  <a:lnTo>
                    <a:pt x="808227" y="1470279"/>
                  </a:lnTo>
                  <a:lnTo>
                    <a:pt x="806957" y="1482979"/>
                  </a:lnTo>
                  <a:lnTo>
                    <a:pt x="844694" y="1482979"/>
                  </a:lnTo>
                  <a:lnTo>
                    <a:pt x="845565" y="1480058"/>
                  </a:lnTo>
                  <a:lnTo>
                    <a:pt x="843918" y="1465016"/>
                  </a:lnTo>
                  <a:lnTo>
                    <a:pt x="836866" y="1452213"/>
                  </a:lnTo>
                  <a:lnTo>
                    <a:pt x="825527" y="1442981"/>
                  </a:lnTo>
                  <a:lnTo>
                    <a:pt x="811022" y="1438656"/>
                  </a:lnTo>
                  <a:close/>
                </a:path>
                <a:path w="845820" h="1515110">
                  <a:moveTo>
                    <a:pt x="708250" y="1458694"/>
                  </a:moveTo>
                  <a:lnTo>
                    <a:pt x="707628" y="1458694"/>
                  </a:lnTo>
                  <a:lnTo>
                    <a:pt x="705738" y="1471168"/>
                  </a:lnTo>
                  <a:lnTo>
                    <a:pt x="719709" y="1473327"/>
                  </a:lnTo>
                  <a:lnTo>
                    <a:pt x="740282" y="1476248"/>
                  </a:lnTo>
                  <a:lnTo>
                    <a:pt x="761746" y="1478788"/>
                  </a:lnTo>
                  <a:lnTo>
                    <a:pt x="770318" y="1479582"/>
                  </a:lnTo>
                  <a:lnTo>
                    <a:pt x="769633" y="1473327"/>
                  </a:lnTo>
                  <a:lnTo>
                    <a:pt x="769619" y="1473200"/>
                  </a:lnTo>
                  <a:lnTo>
                    <a:pt x="771478" y="1466966"/>
                  </a:lnTo>
                  <a:lnTo>
                    <a:pt x="763142" y="1466215"/>
                  </a:lnTo>
                  <a:lnTo>
                    <a:pt x="742753" y="1463787"/>
                  </a:lnTo>
                  <a:lnTo>
                    <a:pt x="721613" y="1460881"/>
                  </a:lnTo>
                  <a:lnTo>
                    <a:pt x="708250" y="1458694"/>
                  </a:lnTo>
                  <a:close/>
                </a:path>
                <a:path w="845820" h="1515110">
                  <a:moveTo>
                    <a:pt x="575437" y="1420876"/>
                  </a:moveTo>
                  <a:lnTo>
                    <a:pt x="611124" y="1448562"/>
                  </a:lnTo>
                  <a:lnTo>
                    <a:pt x="662304" y="1462659"/>
                  </a:lnTo>
                  <a:lnTo>
                    <a:pt x="668019" y="1463929"/>
                  </a:lnTo>
                  <a:lnTo>
                    <a:pt x="670687" y="1451483"/>
                  </a:lnTo>
                  <a:lnTo>
                    <a:pt x="665226" y="1450340"/>
                  </a:lnTo>
                  <a:lnTo>
                    <a:pt x="647968" y="1446088"/>
                  </a:lnTo>
                  <a:lnTo>
                    <a:pt x="647735" y="1446088"/>
                  </a:lnTo>
                  <a:lnTo>
                    <a:pt x="631298" y="1441515"/>
                  </a:lnTo>
                  <a:lnTo>
                    <a:pt x="631084" y="1441379"/>
                  </a:lnTo>
                  <a:lnTo>
                    <a:pt x="616812" y="1437064"/>
                  </a:lnTo>
                  <a:lnTo>
                    <a:pt x="616252" y="1436878"/>
                  </a:lnTo>
                  <a:lnTo>
                    <a:pt x="615166" y="1436567"/>
                  </a:lnTo>
                  <a:lnTo>
                    <a:pt x="614961" y="1436417"/>
                  </a:lnTo>
                  <a:lnTo>
                    <a:pt x="599793" y="1431115"/>
                  </a:lnTo>
                  <a:lnTo>
                    <a:pt x="599600" y="1430950"/>
                  </a:lnTo>
                  <a:lnTo>
                    <a:pt x="585363" y="1425447"/>
                  </a:lnTo>
                  <a:lnTo>
                    <a:pt x="575437" y="1420876"/>
                  </a:lnTo>
                  <a:close/>
                </a:path>
                <a:path w="845820" h="1515110">
                  <a:moveTo>
                    <a:pt x="646181" y="1445647"/>
                  </a:moveTo>
                  <a:lnTo>
                    <a:pt x="647735" y="1446088"/>
                  </a:lnTo>
                  <a:lnTo>
                    <a:pt x="647968" y="1446088"/>
                  </a:lnTo>
                  <a:lnTo>
                    <a:pt x="646181" y="1445647"/>
                  </a:lnTo>
                  <a:close/>
                </a:path>
                <a:path w="845820" h="1515110">
                  <a:moveTo>
                    <a:pt x="631048" y="1441379"/>
                  </a:moveTo>
                  <a:lnTo>
                    <a:pt x="631298" y="1441515"/>
                  </a:lnTo>
                  <a:lnTo>
                    <a:pt x="633713" y="1442187"/>
                  </a:lnTo>
                  <a:lnTo>
                    <a:pt x="631048" y="1441379"/>
                  </a:lnTo>
                  <a:close/>
                </a:path>
                <a:path w="845820" h="1515110">
                  <a:moveTo>
                    <a:pt x="614939" y="1436417"/>
                  </a:moveTo>
                  <a:lnTo>
                    <a:pt x="615166" y="1436567"/>
                  </a:lnTo>
                  <a:lnTo>
                    <a:pt x="616194" y="1436878"/>
                  </a:lnTo>
                  <a:lnTo>
                    <a:pt x="614939" y="1436417"/>
                  </a:lnTo>
                  <a:close/>
                </a:path>
                <a:path w="845820" h="1515110">
                  <a:moveTo>
                    <a:pt x="599584" y="1430950"/>
                  </a:moveTo>
                  <a:lnTo>
                    <a:pt x="599793" y="1431115"/>
                  </a:lnTo>
                  <a:lnTo>
                    <a:pt x="602223" y="1431964"/>
                  </a:lnTo>
                  <a:lnTo>
                    <a:pt x="599584" y="1430950"/>
                  </a:lnTo>
                  <a:close/>
                </a:path>
                <a:path w="845820" h="1515110">
                  <a:moveTo>
                    <a:pt x="463423" y="1342771"/>
                  </a:moveTo>
                  <a:lnTo>
                    <a:pt x="454405" y="1351788"/>
                  </a:lnTo>
                  <a:lnTo>
                    <a:pt x="463423" y="1360805"/>
                  </a:lnTo>
                  <a:lnTo>
                    <a:pt x="474852" y="1371346"/>
                  </a:lnTo>
                  <a:lnTo>
                    <a:pt x="498728" y="1390904"/>
                  </a:lnTo>
                  <a:lnTo>
                    <a:pt x="524001" y="1408176"/>
                  </a:lnTo>
                  <a:lnTo>
                    <a:pt x="535686" y="1414907"/>
                  </a:lnTo>
                  <a:lnTo>
                    <a:pt x="542036" y="1403858"/>
                  </a:lnTo>
                  <a:lnTo>
                    <a:pt x="530213" y="1397102"/>
                  </a:lnTo>
                  <a:lnTo>
                    <a:pt x="506440" y="1380790"/>
                  </a:lnTo>
                  <a:lnTo>
                    <a:pt x="505576" y="1380133"/>
                  </a:lnTo>
                  <a:lnTo>
                    <a:pt x="482952" y="1361566"/>
                  </a:lnTo>
                  <a:lnTo>
                    <a:pt x="472457" y="1351788"/>
                  </a:lnTo>
                  <a:lnTo>
                    <a:pt x="472313" y="1351788"/>
                  </a:lnTo>
                  <a:lnTo>
                    <a:pt x="463423" y="1342771"/>
                  </a:lnTo>
                  <a:close/>
                </a:path>
                <a:path w="845820" h="1515110">
                  <a:moveTo>
                    <a:pt x="470667" y="1350119"/>
                  </a:moveTo>
                  <a:lnTo>
                    <a:pt x="472313" y="1351788"/>
                  </a:lnTo>
                  <a:lnTo>
                    <a:pt x="472457" y="1351788"/>
                  </a:lnTo>
                  <a:lnTo>
                    <a:pt x="470667" y="1350119"/>
                  </a:lnTo>
                  <a:close/>
                </a:path>
                <a:path w="845820" h="1515110">
                  <a:moveTo>
                    <a:pt x="380746" y="1232281"/>
                  </a:moveTo>
                  <a:lnTo>
                    <a:pt x="369950" y="1239012"/>
                  </a:lnTo>
                  <a:lnTo>
                    <a:pt x="379729" y="1254887"/>
                  </a:lnTo>
                  <a:lnTo>
                    <a:pt x="389763" y="1270254"/>
                  </a:lnTo>
                  <a:lnTo>
                    <a:pt x="399796" y="1285113"/>
                  </a:lnTo>
                  <a:lnTo>
                    <a:pt x="409955" y="1299210"/>
                  </a:lnTo>
                  <a:lnTo>
                    <a:pt x="420242" y="1312672"/>
                  </a:lnTo>
                  <a:lnTo>
                    <a:pt x="428498" y="1322959"/>
                  </a:lnTo>
                  <a:lnTo>
                    <a:pt x="438403" y="1314831"/>
                  </a:lnTo>
                  <a:lnTo>
                    <a:pt x="430275" y="1304925"/>
                  </a:lnTo>
                  <a:lnTo>
                    <a:pt x="420242" y="1291717"/>
                  </a:lnTo>
                  <a:lnTo>
                    <a:pt x="410337" y="1277874"/>
                  </a:lnTo>
                  <a:lnTo>
                    <a:pt x="400430" y="1263396"/>
                  </a:lnTo>
                  <a:lnTo>
                    <a:pt x="390525" y="1248156"/>
                  </a:lnTo>
                  <a:lnTo>
                    <a:pt x="380746" y="1232281"/>
                  </a:lnTo>
                  <a:close/>
                </a:path>
                <a:path w="845820" h="1515110">
                  <a:moveTo>
                    <a:pt x="322706" y="1107313"/>
                  </a:moveTo>
                  <a:lnTo>
                    <a:pt x="310641" y="1111250"/>
                  </a:lnTo>
                  <a:lnTo>
                    <a:pt x="313563" y="1120521"/>
                  </a:lnTo>
                  <a:lnTo>
                    <a:pt x="321944" y="1143635"/>
                  </a:lnTo>
                  <a:lnTo>
                    <a:pt x="330835" y="1165352"/>
                  </a:lnTo>
                  <a:lnTo>
                    <a:pt x="340105" y="1185672"/>
                  </a:lnTo>
                  <a:lnTo>
                    <a:pt x="350012" y="1204468"/>
                  </a:lnTo>
                  <a:lnTo>
                    <a:pt x="350774" y="1205865"/>
                  </a:lnTo>
                  <a:lnTo>
                    <a:pt x="361823" y="1199515"/>
                  </a:lnTo>
                  <a:lnTo>
                    <a:pt x="361054" y="1198245"/>
                  </a:lnTo>
                  <a:lnTo>
                    <a:pt x="351542" y="1180211"/>
                  </a:lnTo>
                  <a:lnTo>
                    <a:pt x="342599" y="1160725"/>
                  </a:lnTo>
                  <a:lnTo>
                    <a:pt x="334094" y="1139769"/>
                  </a:lnTo>
                  <a:lnTo>
                    <a:pt x="325628" y="1116554"/>
                  </a:lnTo>
                  <a:lnTo>
                    <a:pt x="322706" y="1107313"/>
                  </a:lnTo>
                  <a:close/>
                </a:path>
                <a:path w="845820" h="1515110">
                  <a:moveTo>
                    <a:pt x="287527" y="972947"/>
                  </a:moveTo>
                  <a:lnTo>
                    <a:pt x="275081" y="975614"/>
                  </a:lnTo>
                  <a:lnTo>
                    <a:pt x="277875" y="988822"/>
                  </a:lnTo>
                  <a:lnTo>
                    <a:pt x="284352" y="1017143"/>
                  </a:lnTo>
                  <a:lnTo>
                    <a:pt x="291084" y="1044448"/>
                  </a:lnTo>
                  <a:lnTo>
                    <a:pt x="298323" y="1070864"/>
                  </a:lnTo>
                  <a:lnTo>
                    <a:pt x="299338" y="1074674"/>
                  </a:lnTo>
                  <a:lnTo>
                    <a:pt x="311530" y="1071118"/>
                  </a:lnTo>
                  <a:lnTo>
                    <a:pt x="303402" y="1041273"/>
                  </a:lnTo>
                  <a:lnTo>
                    <a:pt x="296672" y="1014222"/>
                  </a:lnTo>
                  <a:lnTo>
                    <a:pt x="290322" y="986155"/>
                  </a:lnTo>
                  <a:lnTo>
                    <a:pt x="287527" y="972947"/>
                  </a:lnTo>
                  <a:close/>
                </a:path>
                <a:path w="845820" h="1515110">
                  <a:moveTo>
                    <a:pt x="262127" y="835914"/>
                  </a:moveTo>
                  <a:lnTo>
                    <a:pt x="249681" y="837819"/>
                  </a:lnTo>
                  <a:lnTo>
                    <a:pt x="249809" y="839216"/>
                  </a:lnTo>
                  <a:lnTo>
                    <a:pt x="260350" y="900430"/>
                  </a:lnTo>
                  <a:lnTo>
                    <a:pt x="265938" y="930529"/>
                  </a:lnTo>
                  <a:lnTo>
                    <a:pt x="267462" y="938149"/>
                  </a:lnTo>
                  <a:lnTo>
                    <a:pt x="279907" y="935736"/>
                  </a:lnTo>
                  <a:lnTo>
                    <a:pt x="278384" y="928116"/>
                  </a:lnTo>
                  <a:lnTo>
                    <a:pt x="272796" y="898271"/>
                  </a:lnTo>
                  <a:lnTo>
                    <a:pt x="262490" y="837819"/>
                  </a:lnTo>
                  <a:lnTo>
                    <a:pt x="262127" y="835914"/>
                  </a:lnTo>
                  <a:close/>
                </a:path>
                <a:path w="845820" h="1515110">
                  <a:moveTo>
                    <a:pt x="241300" y="697864"/>
                  </a:moveTo>
                  <a:lnTo>
                    <a:pt x="228726" y="699643"/>
                  </a:lnTo>
                  <a:lnTo>
                    <a:pt x="230886" y="714756"/>
                  </a:lnTo>
                  <a:lnTo>
                    <a:pt x="240029" y="776986"/>
                  </a:lnTo>
                  <a:lnTo>
                    <a:pt x="243712" y="800227"/>
                  </a:lnTo>
                  <a:lnTo>
                    <a:pt x="256159" y="798195"/>
                  </a:lnTo>
                  <a:lnTo>
                    <a:pt x="252602" y="775081"/>
                  </a:lnTo>
                  <a:lnTo>
                    <a:pt x="243459" y="712978"/>
                  </a:lnTo>
                  <a:lnTo>
                    <a:pt x="241300" y="697864"/>
                  </a:lnTo>
                  <a:close/>
                </a:path>
                <a:path w="845820" h="1515110">
                  <a:moveTo>
                    <a:pt x="221106" y="559562"/>
                  </a:moveTo>
                  <a:lnTo>
                    <a:pt x="208534" y="561467"/>
                  </a:lnTo>
                  <a:lnTo>
                    <a:pt x="208914" y="563880"/>
                  </a:lnTo>
                  <a:lnTo>
                    <a:pt x="213232" y="593217"/>
                  </a:lnTo>
                  <a:lnTo>
                    <a:pt x="217677" y="622935"/>
                  </a:lnTo>
                  <a:lnTo>
                    <a:pt x="221996" y="653288"/>
                  </a:lnTo>
                  <a:lnTo>
                    <a:pt x="223265" y="661924"/>
                  </a:lnTo>
                  <a:lnTo>
                    <a:pt x="235838" y="660146"/>
                  </a:lnTo>
                  <a:lnTo>
                    <a:pt x="234568" y="651383"/>
                  </a:lnTo>
                  <a:lnTo>
                    <a:pt x="230124" y="621157"/>
                  </a:lnTo>
                  <a:lnTo>
                    <a:pt x="225805" y="591312"/>
                  </a:lnTo>
                  <a:lnTo>
                    <a:pt x="221106" y="559562"/>
                  </a:lnTo>
                  <a:close/>
                </a:path>
                <a:path w="845820" h="1515110">
                  <a:moveTo>
                    <a:pt x="197612" y="421513"/>
                  </a:moveTo>
                  <a:lnTo>
                    <a:pt x="185165" y="424052"/>
                  </a:lnTo>
                  <a:lnTo>
                    <a:pt x="186436" y="430149"/>
                  </a:lnTo>
                  <a:lnTo>
                    <a:pt x="191361" y="456238"/>
                  </a:lnTo>
                  <a:lnTo>
                    <a:pt x="200151" y="507746"/>
                  </a:lnTo>
                  <a:lnTo>
                    <a:pt x="202691" y="523875"/>
                  </a:lnTo>
                  <a:lnTo>
                    <a:pt x="215264" y="521843"/>
                  </a:lnTo>
                  <a:lnTo>
                    <a:pt x="212725" y="505713"/>
                  </a:lnTo>
                  <a:lnTo>
                    <a:pt x="208152" y="478789"/>
                  </a:lnTo>
                  <a:lnTo>
                    <a:pt x="203580" y="452755"/>
                  </a:lnTo>
                  <a:lnTo>
                    <a:pt x="198881" y="427736"/>
                  </a:lnTo>
                  <a:lnTo>
                    <a:pt x="197612" y="421513"/>
                  </a:lnTo>
                  <a:close/>
                </a:path>
                <a:path w="845820" h="1515110">
                  <a:moveTo>
                    <a:pt x="160147" y="286131"/>
                  </a:moveTo>
                  <a:lnTo>
                    <a:pt x="148209" y="290449"/>
                  </a:lnTo>
                  <a:lnTo>
                    <a:pt x="154043" y="306642"/>
                  </a:lnTo>
                  <a:lnTo>
                    <a:pt x="164884" y="340613"/>
                  </a:lnTo>
                  <a:lnTo>
                    <a:pt x="165922" y="344076"/>
                  </a:lnTo>
                  <a:lnTo>
                    <a:pt x="166045" y="344279"/>
                  </a:lnTo>
                  <a:lnTo>
                    <a:pt x="171323" y="363474"/>
                  </a:lnTo>
                  <a:lnTo>
                    <a:pt x="175777" y="381508"/>
                  </a:lnTo>
                  <a:lnTo>
                    <a:pt x="176529" y="384301"/>
                  </a:lnTo>
                  <a:lnTo>
                    <a:pt x="177164" y="386969"/>
                  </a:lnTo>
                  <a:lnTo>
                    <a:pt x="188924" y="384301"/>
                  </a:lnTo>
                  <a:lnTo>
                    <a:pt x="189508" y="384301"/>
                  </a:lnTo>
                  <a:lnTo>
                    <a:pt x="188975" y="381508"/>
                  </a:lnTo>
                  <a:lnTo>
                    <a:pt x="183641" y="360299"/>
                  </a:lnTo>
                  <a:lnTo>
                    <a:pt x="178180" y="340613"/>
                  </a:lnTo>
                  <a:lnTo>
                    <a:pt x="166369" y="303530"/>
                  </a:lnTo>
                  <a:lnTo>
                    <a:pt x="160147" y="286131"/>
                  </a:lnTo>
                  <a:close/>
                </a:path>
                <a:path w="845820" h="1515110">
                  <a:moveTo>
                    <a:pt x="103886" y="157607"/>
                  </a:moveTo>
                  <a:lnTo>
                    <a:pt x="92582" y="163322"/>
                  </a:lnTo>
                  <a:lnTo>
                    <a:pt x="99440" y="176784"/>
                  </a:lnTo>
                  <a:lnTo>
                    <a:pt x="113918" y="206756"/>
                  </a:lnTo>
                  <a:lnTo>
                    <a:pt x="127879" y="238291"/>
                  </a:lnTo>
                  <a:lnTo>
                    <a:pt x="134619" y="255143"/>
                  </a:lnTo>
                  <a:lnTo>
                    <a:pt x="146430" y="250444"/>
                  </a:lnTo>
                  <a:lnTo>
                    <a:pt x="139700" y="233807"/>
                  </a:lnTo>
                  <a:lnTo>
                    <a:pt x="125475" y="201549"/>
                  </a:lnTo>
                  <a:lnTo>
                    <a:pt x="110871" y="171196"/>
                  </a:lnTo>
                  <a:lnTo>
                    <a:pt x="103886" y="157607"/>
                  </a:lnTo>
                  <a:close/>
                </a:path>
                <a:path w="845820" h="1515110">
                  <a:moveTo>
                    <a:pt x="47776" y="59663"/>
                  </a:moveTo>
                  <a:lnTo>
                    <a:pt x="37856" y="66336"/>
                  </a:lnTo>
                  <a:lnTo>
                    <a:pt x="37298" y="66742"/>
                  </a:lnTo>
                  <a:lnTo>
                    <a:pt x="37700" y="67417"/>
                  </a:lnTo>
                  <a:lnTo>
                    <a:pt x="43941" y="77343"/>
                  </a:lnTo>
                  <a:lnTo>
                    <a:pt x="50291" y="87757"/>
                  </a:lnTo>
                  <a:lnTo>
                    <a:pt x="57023" y="98679"/>
                  </a:lnTo>
                  <a:lnTo>
                    <a:pt x="70738" y="122555"/>
                  </a:lnTo>
                  <a:lnTo>
                    <a:pt x="74675" y="129921"/>
                  </a:lnTo>
                  <a:lnTo>
                    <a:pt x="85851" y="123825"/>
                  </a:lnTo>
                  <a:lnTo>
                    <a:pt x="61213" y="81152"/>
                  </a:lnTo>
                  <a:lnTo>
                    <a:pt x="48387" y="60579"/>
                  </a:lnTo>
                  <a:lnTo>
                    <a:pt x="47776" y="59663"/>
                  </a:lnTo>
                  <a:close/>
                </a:path>
                <a:path w="845820" h="1515110">
                  <a:moveTo>
                    <a:pt x="0" y="0"/>
                  </a:moveTo>
                  <a:lnTo>
                    <a:pt x="10922" y="84455"/>
                  </a:lnTo>
                  <a:lnTo>
                    <a:pt x="37253" y="66742"/>
                  </a:lnTo>
                  <a:lnTo>
                    <a:pt x="37027" y="66336"/>
                  </a:lnTo>
                  <a:lnTo>
                    <a:pt x="30225" y="56134"/>
                  </a:lnTo>
                  <a:lnTo>
                    <a:pt x="40766" y="49149"/>
                  </a:lnTo>
                  <a:lnTo>
                    <a:pt x="63406" y="49149"/>
                  </a:lnTo>
                  <a:lnTo>
                    <a:pt x="74167" y="41910"/>
                  </a:lnTo>
                  <a:lnTo>
                    <a:pt x="0" y="0"/>
                  </a:lnTo>
                  <a:close/>
                </a:path>
                <a:path w="845820" h="1515110">
                  <a:moveTo>
                    <a:pt x="40766" y="49149"/>
                  </a:moveTo>
                  <a:lnTo>
                    <a:pt x="30225" y="56134"/>
                  </a:lnTo>
                  <a:lnTo>
                    <a:pt x="37298" y="66742"/>
                  </a:lnTo>
                  <a:lnTo>
                    <a:pt x="37856" y="66336"/>
                  </a:lnTo>
                  <a:lnTo>
                    <a:pt x="47776" y="59663"/>
                  </a:lnTo>
                  <a:lnTo>
                    <a:pt x="40766" y="49149"/>
                  </a:lnTo>
                  <a:close/>
                </a:path>
                <a:path w="845820" h="1515110">
                  <a:moveTo>
                    <a:pt x="63406" y="49149"/>
                  </a:moveTo>
                  <a:lnTo>
                    <a:pt x="40766" y="49149"/>
                  </a:lnTo>
                  <a:lnTo>
                    <a:pt x="47776" y="59663"/>
                  </a:lnTo>
                  <a:lnTo>
                    <a:pt x="63406" y="49149"/>
                  </a:lnTo>
                  <a:close/>
                </a:path>
              </a:pathLst>
            </a:custGeom>
            <a:solidFill>
              <a:srgbClr val="4774A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2211323" y="3934967"/>
              <a:ext cx="1278890" cy="477520"/>
            </a:xfrm>
            <a:custGeom>
              <a:avLst/>
              <a:gdLst/>
              <a:ahLst/>
              <a:cxnLst/>
              <a:rect l="l" t="t" r="r" b="b"/>
              <a:pathLst>
                <a:path w="1278889" h="477520">
                  <a:moveTo>
                    <a:pt x="1102995" y="0"/>
                  </a:moveTo>
                  <a:lnTo>
                    <a:pt x="175640" y="0"/>
                  </a:lnTo>
                  <a:lnTo>
                    <a:pt x="128940" y="6272"/>
                  </a:lnTo>
                  <a:lnTo>
                    <a:pt x="86980" y="23974"/>
                  </a:lnTo>
                  <a:lnTo>
                    <a:pt x="51434" y="51434"/>
                  </a:lnTo>
                  <a:lnTo>
                    <a:pt x="23974" y="86980"/>
                  </a:lnTo>
                  <a:lnTo>
                    <a:pt x="6272" y="128940"/>
                  </a:lnTo>
                  <a:lnTo>
                    <a:pt x="0" y="175640"/>
                  </a:lnTo>
                  <a:lnTo>
                    <a:pt x="0" y="301370"/>
                  </a:lnTo>
                  <a:lnTo>
                    <a:pt x="6272" y="348071"/>
                  </a:lnTo>
                  <a:lnTo>
                    <a:pt x="23974" y="390031"/>
                  </a:lnTo>
                  <a:lnTo>
                    <a:pt x="51435" y="425576"/>
                  </a:lnTo>
                  <a:lnTo>
                    <a:pt x="86980" y="453037"/>
                  </a:lnTo>
                  <a:lnTo>
                    <a:pt x="128940" y="470739"/>
                  </a:lnTo>
                  <a:lnTo>
                    <a:pt x="175640" y="477011"/>
                  </a:lnTo>
                  <a:lnTo>
                    <a:pt x="1102995" y="477011"/>
                  </a:lnTo>
                  <a:lnTo>
                    <a:pt x="1149695" y="470739"/>
                  </a:lnTo>
                  <a:lnTo>
                    <a:pt x="1191655" y="453037"/>
                  </a:lnTo>
                  <a:lnTo>
                    <a:pt x="1227201" y="425576"/>
                  </a:lnTo>
                  <a:lnTo>
                    <a:pt x="1254661" y="390031"/>
                  </a:lnTo>
                  <a:lnTo>
                    <a:pt x="1272363" y="348071"/>
                  </a:lnTo>
                  <a:lnTo>
                    <a:pt x="1278636" y="301370"/>
                  </a:lnTo>
                  <a:lnTo>
                    <a:pt x="1278636" y="175640"/>
                  </a:lnTo>
                  <a:lnTo>
                    <a:pt x="1272363" y="128940"/>
                  </a:lnTo>
                  <a:lnTo>
                    <a:pt x="1254661" y="86980"/>
                  </a:lnTo>
                  <a:lnTo>
                    <a:pt x="1227201" y="51434"/>
                  </a:lnTo>
                  <a:lnTo>
                    <a:pt x="1191655" y="23974"/>
                  </a:lnTo>
                  <a:lnTo>
                    <a:pt x="1149695" y="6272"/>
                  </a:lnTo>
                  <a:lnTo>
                    <a:pt x="1102995" y="0"/>
                  </a:lnTo>
                  <a:close/>
                </a:path>
              </a:pathLst>
            </a:custGeom>
            <a:solidFill>
              <a:srgbClr val="5091AC">
                <a:alpha val="76077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4" name="object 24"/>
          <p:cNvSpPr txBox="1"/>
          <p:nvPr/>
        </p:nvSpPr>
        <p:spPr>
          <a:xfrm>
            <a:off x="2411095" y="4035374"/>
            <a:ext cx="92011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195" dirty="0">
                <a:solidFill>
                  <a:srgbClr val="FFFFFF"/>
                </a:solidFill>
                <a:latin typeface="Trebuchet MS"/>
                <a:cs typeface="Trebuchet MS"/>
              </a:rPr>
              <a:t>КП</a:t>
            </a:r>
            <a:r>
              <a:rPr sz="1600" b="1" spc="-1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00" b="1" spc="185" dirty="0">
                <a:solidFill>
                  <a:srgbClr val="FFFFFF"/>
                </a:solidFill>
                <a:latin typeface="Trebuchet MS"/>
                <a:cs typeface="Trebuchet MS"/>
              </a:rPr>
              <a:t>МКД</a:t>
            </a:r>
            <a:endParaRPr sz="1600">
              <a:latin typeface="Trebuchet MS"/>
              <a:cs typeface="Trebuchet MS"/>
            </a:endParaRPr>
          </a:p>
        </p:txBody>
      </p:sp>
      <p:grpSp>
        <p:nvGrpSpPr>
          <p:cNvPr id="25" name="object 25"/>
          <p:cNvGrpSpPr/>
          <p:nvPr/>
        </p:nvGrpSpPr>
        <p:grpSpPr>
          <a:xfrm>
            <a:off x="492251" y="2002535"/>
            <a:ext cx="2655570" cy="2198370"/>
            <a:chOff x="492251" y="2002535"/>
            <a:chExt cx="2655570" cy="2198370"/>
          </a:xfrm>
        </p:grpSpPr>
        <p:pic>
          <p:nvPicPr>
            <p:cNvPr id="26" name="object 26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2523744" y="3031261"/>
              <a:ext cx="624078" cy="1169644"/>
            </a:xfrm>
            <a:prstGeom prst="rect">
              <a:avLst/>
            </a:prstGeom>
          </p:spPr>
        </p:pic>
        <p:sp>
          <p:nvSpPr>
            <p:cNvPr id="27" name="object 27"/>
            <p:cNvSpPr/>
            <p:nvPr/>
          </p:nvSpPr>
          <p:spPr>
            <a:xfrm>
              <a:off x="2806572" y="3351275"/>
              <a:ext cx="81915" cy="622300"/>
            </a:xfrm>
            <a:custGeom>
              <a:avLst/>
              <a:gdLst/>
              <a:ahLst/>
              <a:cxnLst/>
              <a:rect l="l" t="t" r="r" b="b"/>
              <a:pathLst>
                <a:path w="81914" h="622300">
                  <a:moveTo>
                    <a:pt x="37050" y="546938"/>
                  </a:moveTo>
                  <a:lnTo>
                    <a:pt x="28557" y="548767"/>
                  </a:lnTo>
                  <a:lnTo>
                    <a:pt x="16557" y="557085"/>
                  </a:lnTo>
                  <a:lnTo>
                    <a:pt x="8534" y="569309"/>
                  </a:lnTo>
                  <a:lnTo>
                    <a:pt x="5883" y="583311"/>
                  </a:lnTo>
                  <a:lnTo>
                    <a:pt x="5787" y="583819"/>
                  </a:lnTo>
                  <a:lnTo>
                    <a:pt x="29307" y="618972"/>
                  </a:lnTo>
                  <a:lnTo>
                    <a:pt x="44195" y="621792"/>
                  </a:lnTo>
                  <a:lnTo>
                    <a:pt x="59001" y="618636"/>
                  </a:lnTo>
                  <a:lnTo>
                    <a:pt x="71008" y="610362"/>
                  </a:lnTo>
                  <a:lnTo>
                    <a:pt x="79039" y="598181"/>
                  </a:lnTo>
                  <a:lnTo>
                    <a:pt x="81743" y="584200"/>
                  </a:lnTo>
                  <a:lnTo>
                    <a:pt x="81816" y="583819"/>
                  </a:lnTo>
                  <a:lnTo>
                    <a:pt x="37464" y="583819"/>
                  </a:lnTo>
                  <a:lnTo>
                    <a:pt x="37164" y="557085"/>
                  </a:lnTo>
                  <a:lnTo>
                    <a:pt x="37050" y="546938"/>
                  </a:lnTo>
                  <a:close/>
                </a:path>
                <a:path w="81914" h="622300">
                  <a:moveTo>
                    <a:pt x="49736" y="545592"/>
                  </a:moveTo>
                  <a:lnTo>
                    <a:pt x="43306" y="545592"/>
                  </a:lnTo>
                  <a:lnTo>
                    <a:pt x="50414" y="546938"/>
                  </a:lnTo>
                  <a:lnTo>
                    <a:pt x="37050" y="546938"/>
                  </a:lnTo>
                  <a:lnTo>
                    <a:pt x="37459" y="583311"/>
                  </a:lnTo>
                  <a:lnTo>
                    <a:pt x="37464" y="583819"/>
                  </a:lnTo>
                  <a:lnTo>
                    <a:pt x="50166" y="583819"/>
                  </a:lnTo>
                  <a:lnTo>
                    <a:pt x="49865" y="557085"/>
                  </a:lnTo>
                  <a:lnTo>
                    <a:pt x="49751" y="546938"/>
                  </a:lnTo>
                  <a:lnTo>
                    <a:pt x="50414" y="546938"/>
                  </a:lnTo>
                  <a:lnTo>
                    <a:pt x="43306" y="545592"/>
                  </a:lnTo>
                  <a:lnTo>
                    <a:pt x="49736" y="545592"/>
                  </a:lnTo>
                  <a:close/>
                </a:path>
                <a:path w="81914" h="622300">
                  <a:moveTo>
                    <a:pt x="50414" y="546938"/>
                  </a:moveTo>
                  <a:lnTo>
                    <a:pt x="49751" y="546938"/>
                  </a:lnTo>
                  <a:lnTo>
                    <a:pt x="50160" y="583311"/>
                  </a:lnTo>
                  <a:lnTo>
                    <a:pt x="50166" y="583819"/>
                  </a:lnTo>
                  <a:lnTo>
                    <a:pt x="81816" y="583819"/>
                  </a:lnTo>
                  <a:lnTo>
                    <a:pt x="81914" y="583311"/>
                  </a:lnTo>
                  <a:lnTo>
                    <a:pt x="78739" y="568487"/>
                  </a:lnTo>
                  <a:lnTo>
                    <a:pt x="70421" y="556450"/>
                  </a:lnTo>
                  <a:lnTo>
                    <a:pt x="58197" y="548413"/>
                  </a:lnTo>
                  <a:lnTo>
                    <a:pt x="50414" y="546938"/>
                  </a:lnTo>
                  <a:close/>
                </a:path>
                <a:path w="81914" h="622300">
                  <a:moveTo>
                    <a:pt x="49023" y="482219"/>
                  </a:moveTo>
                  <a:lnTo>
                    <a:pt x="36321" y="482219"/>
                  </a:lnTo>
                  <a:lnTo>
                    <a:pt x="37034" y="545592"/>
                  </a:lnTo>
                  <a:lnTo>
                    <a:pt x="37050" y="546938"/>
                  </a:lnTo>
                  <a:lnTo>
                    <a:pt x="43306" y="545592"/>
                  </a:lnTo>
                  <a:lnTo>
                    <a:pt x="49736" y="545592"/>
                  </a:lnTo>
                  <a:lnTo>
                    <a:pt x="49023" y="482219"/>
                  </a:lnTo>
                  <a:close/>
                </a:path>
                <a:path w="81914" h="622300">
                  <a:moveTo>
                    <a:pt x="47372" y="342519"/>
                  </a:moveTo>
                  <a:lnTo>
                    <a:pt x="34670" y="342519"/>
                  </a:lnTo>
                  <a:lnTo>
                    <a:pt x="35813" y="444119"/>
                  </a:lnTo>
                  <a:lnTo>
                    <a:pt x="48515" y="444119"/>
                  </a:lnTo>
                  <a:lnTo>
                    <a:pt x="47372" y="342519"/>
                  </a:lnTo>
                  <a:close/>
                </a:path>
                <a:path w="81914" h="622300">
                  <a:moveTo>
                    <a:pt x="45846" y="202691"/>
                  </a:moveTo>
                  <a:lnTo>
                    <a:pt x="33146" y="202819"/>
                  </a:lnTo>
                  <a:lnTo>
                    <a:pt x="34289" y="304419"/>
                  </a:lnTo>
                  <a:lnTo>
                    <a:pt x="46991" y="304419"/>
                  </a:lnTo>
                  <a:lnTo>
                    <a:pt x="45848" y="202819"/>
                  </a:lnTo>
                  <a:lnTo>
                    <a:pt x="45846" y="202691"/>
                  </a:lnTo>
                  <a:close/>
                </a:path>
                <a:path w="81914" h="622300">
                  <a:moveTo>
                    <a:pt x="44467" y="76136"/>
                  </a:moveTo>
                  <a:lnTo>
                    <a:pt x="31765" y="76263"/>
                  </a:lnTo>
                  <a:lnTo>
                    <a:pt x="32764" y="164591"/>
                  </a:lnTo>
                  <a:lnTo>
                    <a:pt x="32765" y="164719"/>
                  </a:lnTo>
                  <a:lnTo>
                    <a:pt x="45465" y="164591"/>
                  </a:lnTo>
                  <a:lnTo>
                    <a:pt x="44472" y="76581"/>
                  </a:lnTo>
                  <a:lnTo>
                    <a:pt x="44467" y="76136"/>
                  </a:lnTo>
                  <a:close/>
                </a:path>
                <a:path w="81914" h="622300">
                  <a:moveTo>
                    <a:pt x="37210" y="0"/>
                  </a:moveTo>
                  <a:lnTo>
                    <a:pt x="0" y="76581"/>
                  </a:lnTo>
                  <a:lnTo>
                    <a:pt x="31765" y="76263"/>
                  </a:lnTo>
                  <a:lnTo>
                    <a:pt x="31622" y="63626"/>
                  </a:lnTo>
                  <a:lnTo>
                    <a:pt x="44322" y="63373"/>
                  </a:lnTo>
                  <a:lnTo>
                    <a:pt x="69799" y="63373"/>
                  </a:lnTo>
                  <a:lnTo>
                    <a:pt x="37210" y="0"/>
                  </a:lnTo>
                  <a:close/>
                </a:path>
                <a:path w="81914" h="622300">
                  <a:moveTo>
                    <a:pt x="44322" y="63373"/>
                  </a:moveTo>
                  <a:lnTo>
                    <a:pt x="31622" y="63626"/>
                  </a:lnTo>
                  <a:lnTo>
                    <a:pt x="31760" y="75819"/>
                  </a:lnTo>
                  <a:lnTo>
                    <a:pt x="31765" y="76263"/>
                  </a:lnTo>
                  <a:lnTo>
                    <a:pt x="44467" y="76136"/>
                  </a:lnTo>
                  <a:lnTo>
                    <a:pt x="44325" y="63626"/>
                  </a:lnTo>
                  <a:lnTo>
                    <a:pt x="44322" y="63373"/>
                  </a:lnTo>
                  <a:close/>
                </a:path>
                <a:path w="81914" h="622300">
                  <a:moveTo>
                    <a:pt x="69799" y="63373"/>
                  </a:moveTo>
                  <a:lnTo>
                    <a:pt x="44322" y="63373"/>
                  </a:lnTo>
                  <a:lnTo>
                    <a:pt x="44463" y="75819"/>
                  </a:lnTo>
                  <a:lnTo>
                    <a:pt x="44467" y="76136"/>
                  </a:lnTo>
                  <a:lnTo>
                    <a:pt x="76200" y="75819"/>
                  </a:lnTo>
                  <a:lnTo>
                    <a:pt x="69799" y="63373"/>
                  </a:lnTo>
                  <a:close/>
                </a:path>
              </a:pathLst>
            </a:custGeom>
            <a:solidFill>
              <a:srgbClr val="5091A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28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492251" y="2002535"/>
              <a:ext cx="1016508" cy="976884"/>
            </a:xfrm>
            <a:prstGeom prst="rect">
              <a:avLst/>
            </a:prstGeom>
          </p:spPr>
        </p:pic>
      </p:grpSp>
      <p:sp>
        <p:nvSpPr>
          <p:cNvPr id="29" name="object 29"/>
          <p:cNvSpPr txBox="1"/>
          <p:nvPr/>
        </p:nvSpPr>
        <p:spPr>
          <a:xfrm>
            <a:off x="457911" y="2949956"/>
            <a:ext cx="1080770" cy="358775"/>
          </a:xfrm>
          <a:prstGeom prst="rect">
            <a:avLst/>
          </a:prstGeom>
        </p:spPr>
        <p:txBody>
          <a:bodyPr vert="horz" wrap="square" lIns="0" tIns="20955" rIns="0" bIns="0" rtlCol="0">
            <a:spAutoFit/>
          </a:bodyPr>
          <a:lstStyle/>
          <a:p>
            <a:pPr marL="56515" marR="5080" indent="-44450">
              <a:lnSpc>
                <a:spcPts val="1300"/>
              </a:lnSpc>
              <a:spcBef>
                <a:spcPts val="165"/>
              </a:spcBef>
            </a:pPr>
            <a:r>
              <a:rPr sz="1100" spc="-10" dirty="0">
                <a:solidFill>
                  <a:srgbClr val="252525"/>
                </a:solidFill>
                <a:latin typeface="Verdana"/>
                <a:cs typeface="Verdana"/>
              </a:rPr>
              <a:t>Управляющая организация</a:t>
            </a:r>
            <a:endParaRPr sz="1100">
              <a:latin typeface="Verdana"/>
              <a:cs typeface="Verdana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280415" y="3535679"/>
            <a:ext cx="1463040" cy="497205"/>
          </a:xfrm>
          <a:custGeom>
            <a:avLst/>
            <a:gdLst/>
            <a:ahLst/>
            <a:cxnLst/>
            <a:rect l="l" t="t" r="r" b="b"/>
            <a:pathLst>
              <a:path w="1463039" h="497204">
                <a:moveTo>
                  <a:pt x="1301115" y="0"/>
                </a:moveTo>
                <a:lnTo>
                  <a:pt x="161988" y="0"/>
                </a:lnTo>
                <a:lnTo>
                  <a:pt x="118922" y="5785"/>
                </a:lnTo>
                <a:lnTo>
                  <a:pt x="80226" y="22112"/>
                </a:lnTo>
                <a:lnTo>
                  <a:pt x="47442" y="47434"/>
                </a:lnTo>
                <a:lnTo>
                  <a:pt x="22114" y="80207"/>
                </a:lnTo>
                <a:lnTo>
                  <a:pt x="5785" y="118886"/>
                </a:lnTo>
                <a:lnTo>
                  <a:pt x="0" y="161925"/>
                </a:lnTo>
                <a:lnTo>
                  <a:pt x="0" y="334899"/>
                </a:lnTo>
                <a:lnTo>
                  <a:pt x="5785" y="377937"/>
                </a:lnTo>
                <a:lnTo>
                  <a:pt x="22114" y="416616"/>
                </a:lnTo>
                <a:lnTo>
                  <a:pt x="47442" y="449389"/>
                </a:lnTo>
                <a:lnTo>
                  <a:pt x="80226" y="474711"/>
                </a:lnTo>
                <a:lnTo>
                  <a:pt x="118922" y="491038"/>
                </a:lnTo>
                <a:lnTo>
                  <a:pt x="161988" y="496824"/>
                </a:lnTo>
                <a:lnTo>
                  <a:pt x="1301115" y="496824"/>
                </a:lnTo>
                <a:lnTo>
                  <a:pt x="1344153" y="491038"/>
                </a:lnTo>
                <a:lnTo>
                  <a:pt x="1382832" y="474711"/>
                </a:lnTo>
                <a:lnTo>
                  <a:pt x="1415605" y="449389"/>
                </a:lnTo>
                <a:lnTo>
                  <a:pt x="1440927" y="416616"/>
                </a:lnTo>
                <a:lnTo>
                  <a:pt x="1457254" y="377937"/>
                </a:lnTo>
                <a:lnTo>
                  <a:pt x="1463040" y="334899"/>
                </a:lnTo>
                <a:lnTo>
                  <a:pt x="1463040" y="161925"/>
                </a:lnTo>
                <a:lnTo>
                  <a:pt x="1457254" y="118886"/>
                </a:lnTo>
                <a:lnTo>
                  <a:pt x="1440927" y="80207"/>
                </a:lnTo>
                <a:lnTo>
                  <a:pt x="1415605" y="47434"/>
                </a:lnTo>
                <a:lnTo>
                  <a:pt x="1382832" y="22112"/>
                </a:lnTo>
                <a:lnTo>
                  <a:pt x="1344153" y="5785"/>
                </a:lnTo>
                <a:lnTo>
                  <a:pt x="1301115" y="0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496011" y="3593083"/>
            <a:ext cx="1027430" cy="353060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 marR="5080" indent="57785">
              <a:lnSpc>
                <a:spcPct val="103800"/>
              </a:lnSpc>
              <a:spcBef>
                <a:spcPts val="55"/>
              </a:spcBef>
            </a:pPr>
            <a:r>
              <a:rPr sz="1050" spc="60" dirty="0">
                <a:solidFill>
                  <a:srgbClr val="252525"/>
                </a:solidFill>
                <a:latin typeface="Tahoma"/>
                <a:cs typeface="Tahoma"/>
              </a:rPr>
              <a:t>Техническое </a:t>
            </a:r>
            <a:r>
              <a:rPr sz="1050" spc="75" dirty="0">
                <a:solidFill>
                  <a:srgbClr val="252525"/>
                </a:solidFill>
                <a:latin typeface="Tahoma"/>
                <a:cs typeface="Tahoma"/>
              </a:rPr>
              <a:t>обследование</a:t>
            </a:r>
            <a:endParaRPr sz="1050">
              <a:latin typeface="Tahoma"/>
              <a:cs typeface="Tahoma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280415" y="4157471"/>
            <a:ext cx="1463040" cy="497205"/>
          </a:xfrm>
          <a:custGeom>
            <a:avLst/>
            <a:gdLst/>
            <a:ahLst/>
            <a:cxnLst/>
            <a:rect l="l" t="t" r="r" b="b"/>
            <a:pathLst>
              <a:path w="1463039" h="497204">
                <a:moveTo>
                  <a:pt x="1301115" y="0"/>
                </a:moveTo>
                <a:lnTo>
                  <a:pt x="161988" y="0"/>
                </a:lnTo>
                <a:lnTo>
                  <a:pt x="118922" y="5785"/>
                </a:lnTo>
                <a:lnTo>
                  <a:pt x="80226" y="22112"/>
                </a:lnTo>
                <a:lnTo>
                  <a:pt x="47442" y="47434"/>
                </a:lnTo>
                <a:lnTo>
                  <a:pt x="22114" y="80207"/>
                </a:lnTo>
                <a:lnTo>
                  <a:pt x="5785" y="118886"/>
                </a:lnTo>
                <a:lnTo>
                  <a:pt x="0" y="161925"/>
                </a:lnTo>
                <a:lnTo>
                  <a:pt x="0" y="334898"/>
                </a:lnTo>
                <a:lnTo>
                  <a:pt x="5785" y="377937"/>
                </a:lnTo>
                <a:lnTo>
                  <a:pt x="22114" y="416616"/>
                </a:lnTo>
                <a:lnTo>
                  <a:pt x="47442" y="449389"/>
                </a:lnTo>
                <a:lnTo>
                  <a:pt x="80226" y="474711"/>
                </a:lnTo>
                <a:lnTo>
                  <a:pt x="118922" y="491038"/>
                </a:lnTo>
                <a:lnTo>
                  <a:pt x="161988" y="496823"/>
                </a:lnTo>
                <a:lnTo>
                  <a:pt x="1301115" y="496823"/>
                </a:lnTo>
                <a:lnTo>
                  <a:pt x="1344153" y="491038"/>
                </a:lnTo>
                <a:lnTo>
                  <a:pt x="1382832" y="474711"/>
                </a:lnTo>
                <a:lnTo>
                  <a:pt x="1415605" y="449389"/>
                </a:lnTo>
                <a:lnTo>
                  <a:pt x="1440927" y="416616"/>
                </a:lnTo>
                <a:lnTo>
                  <a:pt x="1457254" y="377937"/>
                </a:lnTo>
                <a:lnTo>
                  <a:pt x="1463040" y="334898"/>
                </a:lnTo>
                <a:lnTo>
                  <a:pt x="1463040" y="161925"/>
                </a:lnTo>
                <a:lnTo>
                  <a:pt x="1457254" y="118886"/>
                </a:lnTo>
                <a:lnTo>
                  <a:pt x="1440927" y="80207"/>
                </a:lnTo>
                <a:lnTo>
                  <a:pt x="1415605" y="47434"/>
                </a:lnTo>
                <a:lnTo>
                  <a:pt x="1382832" y="22112"/>
                </a:lnTo>
                <a:lnTo>
                  <a:pt x="1344153" y="5785"/>
                </a:lnTo>
                <a:lnTo>
                  <a:pt x="1301115" y="0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 txBox="1"/>
          <p:nvPr/>
        </p:nvSpPr>
        <p:spPr>
          <a:xfrm>
            <a:off x="401827" y="4221607"/>
            <a:ext cx="1159510" cy="353060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416559" marR="5080" indent="-403860">
              <a:lnSpc>
                <a:spcPct val="103800"/>
              </a:lnSpc>
              <a:spcBef>
                <a:spcPts val="55"/>
              </a:spcBef>
            </a:pPr>
            <a:r>
              <a:rPr sz="1050" spc="80" dirty="0">
                <a:solidFill>
                  <a:srgbClr val="252525"/>
                </a:solidFill>
                <a:latin typeface="Tahoma"/>
                <a:cs typeface="Tahoma"/>
              </a:rPr>
              <a:t>Составление</a:t>
            </a:r>
            <a:r>
              <a:rPr sz="1050" spc="-80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050" spc="100" dirty="0">
                <a:solidFill>
                  <a:srgbClr val="252525"/>
                </a:solidFill>
                <a:latin typeface="Tahoma"/>
                <a:cs typeface="Tahoma"/>
              </a:rPr>
              <a:t>КП </a:t>
            </a:r>
            <a:r>
              <a:rPr sz="1050" spc="110" dirty="0">
                <a:solidFill>
                  <a:srgbClr val="252525"/>
                </a:solidFill>
                <a:latin typeface="Tahoma"/>
                <a:cs typeface="Tahoma"/>
              </a:rPr>
              <a:t>МКД</a:t>
            </a:r>
            <a:endParaRPr sz="1050">
              <a:latin typeface="Tahoma"/>
              <a:cs typeface="Tahoma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274320" y="4777740"/>
            <a:ext cx="1463040" cy="497205"/>
          </a:xfrm>
          <a:custGeom>
            <a:avLst/>
            <a:gdLst/>
            <a:ahLst/>
            <a:cxnLst/>
            <a:rect l="l" t="t" r="r" b="b"/>
            <a:pathLst>
              <a:path w="1463039" h="497204">
                <a:moveTo>
                  <a:pt x="1301114" y="0"/>
                </a:moveTo>
                <a:lnTo>
                  <a:pt x="161988" y="0"/>
                </a:lnTo>
                <a:lnTo>
                  <a:pt x="118922" y="5785"/>
                </a:lnTo>
                <a:lnTo>
                  <a:pt x="80226" y="22112"/>
                </a:lnTo>
                <a:lnTo>
                  <a:pt x="47442" y="47434"/>
                </a:lnTo>
                <a:lnTo>
                  <a:pt x="22114" y="80207"/>
                </a:lnTo>
                <a:lnTo>
                  <a:pt x="5785" y="118886"/>
                </a:lnTo>
                <a:lnTo>
                  <a:pt x="0" y="161925"/>
                </a:lnTo>
                <a:lnTo>
                  <a:pt x="0" y="334899"/>
                </a:lnTo>
                <a:lnTo>
                  <a:pt x="5785" y="377937"/>
                </a:lnTo>
                <a:lnTo>
                  <a:pt x="22114" y="416616"/>
                </a:lnTo>
                <a:lnTo>
                  <a:pt x="47442" y="449389"/>
                </a:lnTo>
                <a:lnTo>
                  <a:pt x="80226" y="474711"/>
                </a:lnTo>
                <a:lnTo>
                  <a:pt x="118922" y="491038"/>
                </a:lnTo>
                <a:lnTo>
                  <a:pt x="161988" y="496824"/>
                </a:lnTo>
                <a:lnTo>
                  <a:pt x="1301114" y="496824"/>
                </a:lnTo>
                <a:lnTo>
                  <a:pt x="1344153" y="491038"/>
                </a:lnTo>
                <a:lnTo>
                  <a:pt x="1382832" y="474711"/>
                </a:lnTo>
                <a:lnTo>
                  <a:pt x="1415605" y="449389"/>
                </a:lnTo>
                <a:lnTo>
                  <a:pt x="1440927" y="416616"/>
                </a:lnTo>
                <a:lnTo>
                  <a:pt x="1457254" y="377937"/>
                </a:lnTo>
                <a:lnTo>
                  <a:pt x="1463040" y="334899"/>
                </a:lnTo>
                <a:lnTo>
                  <a:pt x="1463040" y="161925"/>
                </a:lnTo>
                <a:lnTo>
                  <a:pt x="1457254" y="118886"/>
                </a:lnTo>
                <a:lnTo>
                  <a:pt x="1440927" y="80207"/>
                </a:lnTo>
                <a:lnTo>
                  <a:pt x="1415605" y="47434"/>
                </a:lnTo>
                <a:lnTo>
                  <a:pt x="1382832" y="22112"/>
                </a:lnTo>
                <a:lnTo>
                  <a:pt x="1344153" y="5785"/>
                </a:lnTo>
                <a:lnTo>
                  <a:pt x="1301114" y="0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 txBox="1"/>
          <p:nvPr/>
        </p:nvSpPr>
        <p:spPr>
          <a:xfrm>
            <a:off x="368300" y="4854320"/>
            <a:ext cx="1241425" cy="353060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457200" marR="5080" indent="-445134">
              <a:lnSpc>
                <a:spcPct val="103800"/>
              </a:lnSpc>
              <a:spcBef>
                <a:spcPts val="55"/>
              </a:spcBef>
            </a:pPr>
            <a:r>
              <a:rPr sz="1050" spc="80" dirty="0">
                <a:solidFill>
                  <a:srgbClr val="252525"/>
                </a:solidFill>
                <a:latin typeface="Tahoma"/>
                <a:cs typeface="Tahoma"/>
              </a:rPr>
              <a:t>Согласование</a:t>
            </a:r>
            <a:r>
              <a:rPr sz="1050" spc="-35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050" spc="100" dirty="0">
                <a:solidFill>
                  <a:srgbClr val="252525"/>
                </a:solidFill>
                <a:latin typeface="Tahoma"/>
                <a:cs typeface="Tahoma"/>
              </a:rPr>
              <a:t>КП </a:t>
            </a:r>
            <a:r>
              <a:rPr sz="1050" spc="110" dirty="0">
                <a:solidFill>
                  <a:srgbClr val="252525"/>
                </a:solidFill>
                <a:latin typeface="Tahoma"/>
                <a:cs typeface="Tahoma"/>
              </a:rPr>
              <a:t>МКД</a:t>
            </a:r>
            <a:endParaRPr sz="1050">
              <a:latin typeface="Tahoma"/>
              <a:cs typeface="Tahoma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274320" y="5399532"/>
            <a:ext cx="1463040" cy="495300"/>
          </a:xfrm>
          <a:custGeom>
            <a:avLst/>
            <a:gdLst/>
            <a:ahLst/>
            <a:cxnLst/>
            <a:rect l="l" t="t" r="r" b="b"/>
            <a:pathLst>
              <a:path w="1463039" h="495300">
                <a:moveTo>
                  <a:pt x="1301495" y="0"/>
                </a:moveTo>
                <a:lnTo>
                  <a:pt x="161493" y="0"/>
                </a:lnTo>
                <a:lnTo>
                  <a:pt x="118561" y="5766"/>
                </a:lnTo>
                <a:lnTo>
                  <a:pt x="79983" y="22041"/>
                </a:lnTo>
                <a:lnTo>
                  <a:pt x="47299" y="47291"/>
                </a:lnTo>
                <a:lnTo>
                  <a:pt x="22048" y="79981"/>
                </a:lnTo>
                <a:lnTo>
                  <a:pt x="5768" y="118577"/>
                </a:lnTo>
                <a:lnTo>
                  <a:pt x="0" y="161544"/>
                </a:lnTo>
                <a:lnTo>
                  <a:pt x="0" y="333806"/>
                </a:lnTo>
                <a:lnTo>
                  <a:pt x="5768" y="376738"/>
                </a:lnTo>
                <a:lnTo>
                  <a:pt x="22048" y="415316"/>
                </a:lnTo>
                <a:lnTo>
                  <a:pt x="47299" y="448000"/>
                </a:lnTo>
                <a:lnTo>
                  <a:pt x="79983" y="473251"/>
                </a:lnTo>
                <a:lnTo>
                  <a:pt x="118561" y="489531"/>
                </a:lnTo>
                <a:lnTo>
                  <a:pt x="161493" y="495300"/>
                </a:lnTo>
                <a:lnTo>
                  <a:pt x="1301495" y="495300"/>
                </a:lnTo>
                <a:lnTo>
                  <a:pt x="1344462" y="489531"/>
                </a:lnTo>
                <a:lnTo>
                  <a:pt x="1383058" y="473251"/>
                </a:lnTo>
                <a:lnTo>
                  <a:pt x="1415748" y="448000"/>
                </a:lnTo>
                <a:lnTo>
                  <a:pt x="1440998" y="415316"/>
                </a:lnTo>
                <a:lnTo>
                  <a:pt x="1457273" y="376738"/>
                </a:lnTo>
                <a:lnTo>
                  <a:pt x="1463040" y="333806"/>
                </a:lnTo>
                <a:lnTo>
                  <a:pt x="1463040" y="161544"/>
                </a:lnTo>
                <a:lnTo>
                  <a:pt x="1457273" y="118577"/>
                </a:lnTo>
                <a:lnTo>
                  <a:pt x="1440998" y="79981"/>
                </a:lnTo>
                <a:lnTo>
                  <a:pt x="1415748" y="47291"/>
                </a:lnTo>
                <a:lnTo>
                  <a:pt x="1383058" y="22041"/>
                </a:lnTo>
                <a:lnTo>
                  <a:pt x="1344462" y="5766"/>
                </a:lnTo>
                <a:lnTo>
                  <a:pt x="1301495" y="0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 txBox="1"/>
          <p:nvPr/>
        </p:nvSpPr>
        <p:spPr>
          <a:xfrm>
            <a:off x="382015" y="5475528"/>
            <a:ext cx="1200785" cy="353060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66370" marR="5080" indent="-154305">
              <a:lnSpc>
                <a:spcPct val="103800"/>
              </a:lnSpc>
              <a:spcBef>
                <a:spcPts val="55"/>
              </a:spcBef>
            </a:pPr>
            <a:r>
              <a:rPr sz="1050" spc="85" dirty="0">
                <a:solidFill>
                  <a:srgbClr val="252525"/>
                </a:solidFill>
                <a:latin typeface="Tahoma"/>
                <a:cs typeface="Tahoma"/>
              </a:rPr>
              <a:t>Утверждение</a:t>
            </a:r>
            <a:r>
              <a:rPr sz="1050" spc="-60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050" spc="100" dirty="0">
                <a:solidFill>
                  <a:srgbClr val="252525"/>
                </a:solidFill>
                <a:latin typeface="Tahoma"/>
                <a:cs typeface="Tahoma"/>
              </a:rPr>
              <a:t>КП </a:t>
            </a:r>
            <a:r>
              <a:rPr sz="1050" spc="135" dirty="0">
                <a:solidFill>
                  <a:srgbClr val="252525"/>
                </a:solidFill>
                <a:latin typeface="Tahoma"/>
                <a:cs typeface="Tahoma"/>
              </a:rPr>
              <a:t>МКД</a:t>
            </a:r>
            <a:r>
              <a:rPr sz="1050" spc="-80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050" spc="85" dirty="0">
                <a:solidFill>
                  <a:srgbClr val="252525"/>
                </a:solidFill>
                <a:latin typeface="Tahoma"/>
                <a:cs typeface="Tahoma"/>
              </a:rPr>
              <a:t>на</a:t>
            </a:r>
            <a:r>
              <a:rPr sz="1050" spc="-60" dirty="0">
                <a:solidFill>
                  <a:srgbClr val="252525"/>
                </a:solidFill>
                <a:latin typeface="Tahoma"/>
                <a:cs typeface="Tahoma"/>
              </a:rPr>
              <a:t> </a:t>
            </a:r>
            <a:r>
              <a:rPr sz="1050" spc="110" dirty="0">
                <a:solidFill>
                  <a:srgbClr val="252525"/>
                </a:solidFill>
                <a:latin typeface="Tahoma"/>
                <a:cs typeface="Tahoma"/>
              </a:rPr>
              <a:t>ОСС</a:t>
            </a:r>
            <a:endParaRPr sz="1050">
              <a:latin typeface="Tahoma"/>
              <a:cs typeface="Tahoma"/>
            </a:endParaRPr>
          </a:p>
        </p:txBody>
      </p:sp>
      <p:pic>
        <p:nvPicPr>
          <p:cNvPr id="38" name="object 38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2403489" y="4921639"/>
            <a:ext cx="985745" cy="628125"/>
          </a:xfrm>
          <a:prstGeom prst="rect">
            <a:avLst/>
          </a:prstGeom>
        </p:spPr>
      </p:pic>
      <p:sp>
        <p:nvSpPr>
          <p:cNvPr id="39" name="object 39"/>
          <p:cNvSpPr txBox="1"/>
          <p:nvPr/>
        </p:nvSpPr>
        <p:spPr>
          <a:xfrm>
            <a:off x="2201036" y="5523382"/>
            <a:ext cx="1425575" cy="358775"/>
          </a:xfrm>
          <a:prstGeom prst="rect">
            <a:avLst/>
          </a:prstGeom>
        </p:spPr>
        <p:txBody>
          <a:bodyPr vert="horz" wrap="square" lIns="0" tIns="20320" rIns="0" bIns="0" rtlCol="0">
            <a:spAutoFit/>
          </a:bodyPr>
          <a:lstStyle/>
          <a:p>
            <a:pPr marL="12700" marR="5080" indent="162560">
              <a:lnSpc>
                <a:spcPts val="1300"/>
              </a:lnSpc>
              <a:spcBef>
                <a:spcPts val="160"/>
              </a:spcBef>
            </a:pPr>
            <a:r>
              <a:rPr sz="1100" spc="-10" dirty="0">
                <a:solidFill>
                  <a:srgbClr val="252525"/>
                </a:solidFill>
                <a:latin typeface="Verdana"/>
                <a:cs typeface="Verdana"/>
              </a:rPr>
              <a:t>Собственники </a:t>
            </a:r>
            <a:r>
              <a:rPr sz="1100" spc="55" dirty="0">
                <a:solidFill>
                  <a:srgbClr val="252525"/>
                </a:solidFill>
                <a:latin typeface="Verdana"/>
                <a:cs typeface="Verdana"/>
              </a:rPr>
              <a:t>помещений</a:t>
            </a:r>
            <a:r>
              <a:rPr sz="1100" spc="-114" dirty="0">
                <a:solidFill>
                  <a:srgbClr val="252525"/>
                </a:solidFill>
                <a:latin typeface="Verdana"/>
                <a:cs typeface="Verdana"/>
              </a:rPr>
              <a:t> </a:t>
            </a:r>
            <a:r>
              <a:rPr sz="1100" dirty="0">
                <a:solidFill>
                  <a:srgbClr val="252525"/>
                </a:solidFill>
                <a:latin typeface="Verdana"/>
                <a:cs typeface="Verdana"/>
              </a:rPr>
              <a:t>в</a:t>
            </a:r>
            <a:r>
              <a:rPr sz="1100" spc="-60" dirty="0">
                <a:solidFill>
                  <a:srgbClr val="252525"/>
                </a:solidFill>
                <a:latin typeface="Verdana"/>
                <a:cs typeface="Verdana"/>
              </a:rPr>
              <a:t> </a:t>
            </a:r>
            <a:r>
              <a:rPr sz="1100" spc="40" dirty="0">
                <a:solidFill>
                  <a:srgbClr val="252525"/>
                </a:solidFill>
                <a:latin typeface="Verdana"/>
                <a:cs typeface="Verdana"/>
              </a:rPr>
              <a:t>МКД</a:t>
            </a:r>
            <a:endParaRPr sz="1100">
              <a:latin typeface="Verdana"/>
              <a:cs typeface="Verdana"/>
            </a:endParaRPr>
          </a:p>
        </p:txBody>
      </p:sp>
      <p:grpSp>
        <p:nvGrpSpPr>
          <p:cNvPr id="40" name="object 40"/>
          <p:cNvGrpSpPr/>
          <p:nvPr/>
        </p:nvGrpSpPr>
        <p:grpSpPr>
          <a:xfrm>
            <a:off x="192023" y="1359408"/>
            <a:ext cx="9523730" cy="5326380"/>
            <a:chOff x="192023" y="1359408"/>
            <a:chExt cx="9523730" cy="5326380"/>
          </a:xfrm>
        </p:grpSpPr>
        <p:pic>
          <p:nvPicPr>
            <p:cNvPr id="41" name="object 41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662940" y="3040354"/>
              <a:ext cx="624078" cy="833145"/>
            </a:xfrm>
            <a:prstGeom prst="rect">
              <a:avLst/>
            </a:prstGeom>
          </p:spPr>
        </p:pic>
        <p:sp>
          <p:nvSpPr>
            <p:cNvPr id="42" name="object 42"/>
            <p:cNvSpPr/>
            <p:nvPr/>
          </p:nvSpPr>
          <p:spPr>
            <a:xfrm>
              <a:off x="944879" y="3284219"/>
              <a:ext cx="76200" cy="285750"/>
            </a:xfrm>
            <a:custGeom>
              <a:avLst/>
              <a:gdLst/>
              <a:ahLst/>
              <a:cxnLst/>
              <a:rect l="l" t="t" r="r" b="b"/>
              <a:pathLst>
                <a:path w="76200" h="285750">
                  <a:moveTo>
                    <a:pt x="31750" y="74920"/>
                  </a:moveTo>
                  <a:lnTo>
                    <a:pt x="31750" y="139700"/>
                  </a:lnTo>
                  <a:lnTo>
                    <a:pt x="44450" y="139700"/>
                  </a:lnTo>
                  <a:lnTo>
                    <a:pt x="44450" y="76200"/>
                  </a:lnTo>
                  <a:lnTo>
                    <a:pt x="38100" y="76200"/>
                  </a:lnTo>
                  <a:lnTo>
                    <a:pt x="31750" y="74920"/>
                  </a:lnTo>
                  <a:close/>
                </a:path>
                <a:path w="76200" h="285750">
                  <a:moveTo>
                    <a:pt x="44450" y="38100"/>
                  </a:moveTo>
                  <a:lnTo>
                    <a:pt x="31750" y="38100"/>
                  </a:lnTo>
                  <a:lnTo>
                    <a:pt x="31750" y="74920"/>
                  </a:lnTo>
                  <a:lnTo>
                    <a:pt x="38100" y="76200"/>
                  </a:lnTo>
                  <a:lnTo>
                    <a:pt x="44450" y="74920"/>
                  </a:lnTo>
                  <a:lnTo>
                    <a:pt x="44450" y="38100"/>
                  </a:lnTo>
                  <a:close/>
                </a:path>
                <a:path w="76200" h="285750">
                  <a:moveTo>
                    <a:pt x="44450" y="74920"/>
                  </a:moveTo>
                  <a:lnTo>
                    <a:pt x="38100" y="76200"/>
                  </a:lnTo>
                  <a:lnTo>
                    <a:pt x="44450" y="76200"/>
                  </a:lnTo>
                  <a:lnTo>
                    <a:pt x="44450" y="74920"/>
                  </a:lnTo>
                  <a:close/>
                </a:path>
                <a:path w="76200" h="285750">
                  <a:moveTo>
                    <a:pt x="38100" y="0"/>
                  </a:moveTo>
                  <a:lnTo>
                    <a:pt x="23268" y="2988"/>
                  </a:lnTo>
                  <a:lnTo>
                    <a:pt x="11158" y="11144"/>
                  </a:lnTo>
                  <a:lnTo>
                    <a:pt x="2993" y="23252"/>
                  </a:lnTo>
                  <a:lnTo>
                    <a:pt x="0" y="38100"/>
                  </a:lnTo>
                  <a:lnTo>
                    <a:pt x="2993" y="52947"/>
                  </a:lnTo>
                  <a:lnTo>
                    <a:pt x="11158" y="65055"/>
                  </a:lnTo>
                  <a:lnTo>
                    <a:pt x="23268" y="73211"/>
                  </a:lnTo>
                  <a:lnTo>
                    <a:pt x="31750" y="74920"/>
                  </a:lnTo>
                  <a:lnTo>
                    <a:pt x="31750" y="38100"/>
                  </a:lnTo>
                  <a:lnTo>
                    <a:pt x="76200" y="38100"/>
                  </a:lnTo>
                  <a:lnTo>
                    <a:pt x="73206" y="23252"/>
                  </a:lnTo>
                  <a:lnTo>
                    <a:pt x="65041" y="11144"/>
                  </a:lnTo>
                  <a:lnTo>
                    <a:pt x="52931" y="2988"/>
                  </a:lnTo>
                  <a:lnTo>
                    <a:pt x="38100" y="0"/>
                  </a:lnTo>
                  <a:close/>
                </a:path>
                <a:path w="76200" h="285750">
                  <a:moveTo>
                    <a:pt x="76200" y="38100"/>
                  </a:moveTo>
                  <a:lnTo>
                    <a:pt x="44450" y="38100"/>
                  </a:lnTo>
                  <a:lnTo>
                    <a:pt x="44450" y="74920"/>
                  </a:lnTo>
                  <a:lnTo>
                    <a:pt x="52931" y="73211"/>
                  </a:lnTo>
                  <a:lnTo>
                    <a:pt x="65041" y="65055"/>
                  </a:lnTo>
                  <a:lnTo>
                    <a:pt x="73206" y="52947"/>
                  </a:lnTo>
                  <a:lnTo>
                    <a:pt x="76200" y="38100"/>
                  </a:lnTo>
                  <a:close/>
                </a:path>
                <a:path w="76200" h="285750">
                  <a:moveTo>
                    <a:pt x="31750" y="209041"/>
                  </a:moveTo>
                  <a:lnTo>
                    <a:pt x="0" y="209041"/>
                  </a:lnTo>
                  <a:lnTo>
                    <a:pt x="38100" y="285241"/>
                  </a:lnTo>
                  <a:lnTo>
                    <a:pt x="69850" y="221741"/>
                  </a:lnTo>
                  <a:lnTo>
                    <a:pt x="31750" y="221741"/>
                  </a:lnTo>
                  <a:lnTo>
                    <a:pt x="31750" y="209041"/>
                  </a:lnTo>
                  <a:close/>
                </a:path>
                <a:path w="76200" h="285750">
                  <a:moveTo>
                    <a:pt x="44450" y="177800"/>
                  </a:moveTo>
                  <a:lnTo>
                    <a:pt x="31750" y="177800"/>
                  </a:lnTo>
                  <a:lnTo>
                    <a:pt x="31750" y="221741"/>
                  </a:lnTo>
                  <a:lnTo>
                    <a:pt x="44450" y="221741"/>
                  </a:lnTo>
                  <a:lnTo>
                    <a:pt x="44450" y="177800"/>
                  </a:lnTo>
                  <a:close/>
                </a:path>
                <a:path w="76200" h="285750">
                  <a:moveTo>
                    <a:pt x="76200" y="209041"/>
                  </a:moveTo>
                  <a:lnTo>
                    <a:pt x="44450" y="209041"/>
                  </a:lnTo>
                  <a:lnTo>
                    <a:pt x="44450" y="221741"/>
                  </a:lnTo>
                  <a:lnTo>
                    <a:pt x="69850" y="221741"/>
                  </a:lnTo>
                  <a:lnTo>
                    <a:pt x="76200" y="209041"/>
                  </a:lnTo>
                  <a:close/>
                </a:path>
              </a:pathLst>
            </a:custGeom>
            <a:solidFill>
              <a:srgbClr val="5FB7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3" name="object 43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198119" y="3474719"/>
              <a:ext cx="251459" cy="251459"/>
            </a:xfrm>
            <a:prstGeom prst="rect">
              <a:avLst/>
            </a:prstGeom>
          </p:spPr>
        </p:pic>
        <p:pic>
          <p:nvPicPr>
            <p:cNvPr id="44" name="object 44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192023" y="4136136"/>
              <a:ext cx="251460" cy="252983"/>
            </a:xfrm>
            <a:prstGeom prst="rect">
              <a:avLst/>
            </a:prstGeom>
          </p:spPr>
        </p:pic>
        <p:pic>
          <p:nvPicPr>
            <p:cNvPr id="45" name="object 45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192023" y="4768596"/>
              <a:ext cx="251460" cy="252984"/>
            </a:xfrm>
            <a:prstGeom prst="rect">
              <a:avLst/>
            </a:prstGeom>
          </p:spPr>
        </p:pic>
        <p:pic>
          <p:nvPicPr>
            <p:cNvPr id="46" name="object 46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192023" y="5387340"/>
              <a:ext cx="251460" cy="252984"/>
            </a:xfrm>
            <a:prstGeom prst="rect">
              <a:avLst/>
            </a:prstGeom>
          </p:spPr>
        </p:pic>
        <p:pic>
          <p:nvPicPr>
            <p:cNvPr id="47" name="object 47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697992" y="5574792"/>
              <a:ext cx="2394839" cy="1085646"/>
            </a:xfrm>
            <a:prstGeom prst="rect">
              <a:avLst/>
            </a:prstGeom>
          </p:spPr>
        </p:pic>
        <p:sp>
          <p:nvSpPr>
            <p:cNvPr id="48" name="object 48"/>
            <p:cNvSpPr/>
            <p:nvPr/>
          </p:nvSpPr>
          <p:spPr>
            <a:xfrm>
              <a:off x="942655" y="5866888"/>
              <a:ext cx="1845310" cy="565785"/>
            </a:xfrm>
            <a:custGeom>
              <a:avLst/>
              <a:gdLst/>
              <a:ahLst/>
              <a:cxnLst/>
              <a:rect l="l" t="t" r="r" b="b"/>
              <a:pathLst>
                <a:path w="1845310" h="565785">
                  <a:moveTo>
                    <a:pt x="63051" y="64506"/>
                  </a:moveTo>
                  <a:lnTo>
                    <a:pt x="58561" y="69027"/>
                  </a:lnTo>
                  <a:lnTo>
                    <a:pt x="52471" y="71537"/>
                  </a:lnTo>
                  <a:lnTo>
                    <a:pt x="71591" y="100282"/>
                  </a:lnTo>
                  <a:lnTo>
                    <a:pt x="88152" y="125568"/>
                  </a:lnTo>
                  <a:lnTo>
                    <a:pt x="98782" y="118608"/>
                  </a:lnTo>
                  <a:lnTo>
                    <a:pt x="82208" y="93310"/>
                  </a:lnTo>
                  <a:lnTo>
                    <a:pt x="63051" y="64506"/>
                  </a:lnTo>
                  <a:close/>
                </a:path>
                <a:path w="1845310" h="565785">
                  <a:moveTo>
                    <a:pt x="44777" y="0"/>
                  </a:moveTo>
                  <a:lnTo>
                    <a:pt x="30047" y="0"/>
                  </a:lnTo>
                  <a:lnTo>
                    <a:pt x="16181" y="5705"/>
                  </a:lnTo>
                  <a:lnTo>
                    <a:pt x="5521" y="16445"/>
                  </a:lnTo>
                  <a:lnTo>
                    <a:pt x="0" y="29967"/>
                  </a:lnTo>
                  <a:lnTo>
                    <a:pt x="36" y="44777"/>
                  </a:lnTo>
                  <a:lnTo>
                    <a:pt x="5606" y="58295"/>
                  </a:lnTo>
                  <a:lnTo>
                    <a:pt x="5716" y="58562"/>
                  </a:lnTo>
                  <a:lnTo>
                    <a:pt x="16450" y="69222"/>
                  </a:lnTo>
                  <a:lnTo>
                    <a:pt x="30088" y="74791"/>
                  </a:lnTo>
                  <a:lnTo>
                    <a:pt x="44576" y="74791"/>
                  </a:lnTo>
                  <a:lnTo>
                    <a:pt x="52471" y="71537"/>
                  </a:lnTo>
                  <a:lnTo>
                    <a:pt x="32081" y="40884"/>
                  </a:lnTo>
                  <a:lnTo>
                    <a:pt x="42660" y="33848"/>
                  </a:lnTo>
                  <a:lnTo>
                    <a:pt x="74782" y="33848"/>
                  </a:lnTo>
                  <a:lnTo>
                    <a:pt x="74710" y="29967"/>
                  </a:lnTo>
                  <a:lnTo>
                    <a:pt x="69146" y="16445"/>
                  </a:lnTo>
                  <a:lnTo>
                    <a:pt x="69038" y="16182"/>
                  </a:lnTo>
                  <a:lnTo>
                    <a:pt x="58299" y="5523"/>
                  </a:lnTo>
                  <a:lnTo>
                    <a:pt x="44777" y="0"/>
                  </a:lnTo>
                  <a:close/>
                </a:path>
                <a:path w="1845310" h="565785">
                  <a:moveTo>
                    <a:pt x="42660" y="33848"/>
                  </a:moveTo>
                  <a:lnTo>
                    <a:pt x="32081" y="40884"/>
                  </a:lnTo>
                  <a:lnTo>
                    <a:pt x="52471" y="71537"/>
                  </a:lnTo>
                  <a:lnTo>
                    <a:pt x="58561" y="69027"/>
                  </a:lnTo>
                  <a:lnTo>
                    <a:pt x="63051" y="64506"/>
                  </a:lnTo>
                  <a:lnTo>
                    <a:pt x="42660" y="33848"/>
                  </a:lnTo>
                  <a:close/>
                </a:path>
                <a:path w="1845310" h="565785">
                  <a:moveTo>
                    <a:pt x="74782" y="33848"/>
                  </a:moveTo>
                  <a:lnTo>
                    <a:pt x="42660" y="33848"/>
                  </a:lnTo>
                  <a:lnTo>
                    <a:pt x="63051" y="64506"/>
                  </a:lnTo>
                  <a:lnTo>
                    <a:pt x="69220" y="58295"/>
                  </a:lnTo>
                  <a:lnTo>
                    <a:pt x="74744" y="44777"/>
                  </a:lnTo>
                  <a:lnTo>
                    <a:pt x="74782" y="33848"/>
                  </a:lnTo>
                  <a:close/>
                </a:path>
                <a:path w="1845310" h="565785">
                  <a:moveTo>
                    <a:pt x="119521" y="150612"/>
                  </a:moveTo>
                  <a:lnTo>
                    <a:pt x="108853" y="157495"/>
                  </a:lnTo>
                  <a:lnTo>
                    <a:pt x="163729" y="242966"/>
                  </a:lnTo>
                  <a:lnTo>
                    <a:pt x="174423" y="236134"/>
                  </a:lnTo>
                  <a:lnTo>
                    <a:pt x="119521" y="150612"/>
                  </a:lnTo>
                  <a:close/>
                </a:path>
                <a:path w="1845310" h="565785">
                  <a:moveTo>
                    <a:pt x="195022" y="268138"/>
                  </a:moveTo>
                  <a:lnTo>
                    <a:pt x="208967" y="312639"/>
                  </a:lnTo>
                  <a:lnTo>
                    <a:pt x="233414" y="349024"/>
                  </a:lnTo>
                  <a:lnTo>
                    <a:pt x="240945" y="359717"/>
                  </a:lnTo>
                  <a:lnTo>
                    <a:pt x="251334" y="352402"/>
                  </a:lnTo>
                  <a:lnTo>
                    <a:pt x="243892" y="341849"/>
                  </a:lnTo>
                  <a:lnTo>
                    <a:pt x="231916" y="324170"/>
                  </a:lnTo>
                  <a:lnTo>
                    <a:pt x="219546" y="305615"/>
                  </a:lnTo>
                  <a:lnTo>
                    <a:pt x="206732" y="286235"/>
                  </a:lnTo>
                  <a:lnTo>
                    <a:pt x="195022" y="268138"/>
                  </a:lnTo>
                  <a:close/>
                </a:path>
                <a:path w="1845310" h="565785">
                  <a:moveTo>
                    <a:pt x="273623" y="383009"/>
                  </a:moveTo>
                  <a:lnTo>
                    <a:pt x="263513" y="390693"/>
                  </a:lnTo>
                  <a:lnTo>
                    <a:pt x="268377" y="397094"/>
                  </a:lnTo>
                  <a:lnTo>
                    <a:pt x="279693" y="411597"/>
                  </a:lnTo>
                  <a:lnTo>
                    <a:pt x="313907" y="450421"/>
                  </a:lnTo>
                  <a:lnTo>
                    <a:pt x="331535" y="467477"/>
                  </a:lnTo>
                  <a:lnTo>
                    <a:pt x="340171" y="458117"/>
                  </a:lnTo>
                  <a:lnTo>
                    <a:pt x="333781" y="452241"/>
                  </a:lnTo>
                  <a:lnTo>
                    <a:pt x="322923" y="441480"/>
                  </a:lnTo>
                  <a:lnTo>
                    <a:pt x="311891" y="429694"/>
                  </a:lnTo>
                  <a:lnTo>
                    <a:pt x="300771" y="417071"/>
                  </a:lnTo>
                  <a:lnTo>
                    <a:pt x="289656" y="403705"/>
                  </a:lnTo>
                  <a:lnTo>
                    <a:pt x="278461" y="389385"/>
                  </a:lnTo>
                  <a:lnTo>
                    <a:pt x="273623" y="383009"/>
                  </a:lnTo>
                  <a:close/>
                </a:path>
                <a:path w="1845310" h="565785">
                  <a:moveTo>
                    <a:pt x="369000" y="482171"/>
                  </a:moveTo>
                  <a:lnTo>
                    <a:pt x="361253" y="492178"/>
                  </a:lnTo>
                  <a:lnTo>
                    <a:pt x="362015" y="492813"/>
                  </a:lnTo>
                  <a:lnTo>
                    <a:pt x="374969" y="501945"/>
                  </a:lnTo>
                  <a:lnTo>
                    <a:pt x="416625" y="525808"/>
                  </a:lnTo>
                  <a:lnTo>
                    <a:pt x="452185" y="540997"/>
                  </a:lnTo>
                  <a:lnTo>
                    <a:pt x="456503" y="529085"/>
                  </a:lnTo>
                  <a:lnTo>
                    <a:pt x="452325" y="527530"/>
                  </a:lnTo>
                  <a:lnTo>
                    <a:pt x="437008" y="521215"/>
                  </a:lnTo>
                  <a:lnTo>
                    <a:pt x="422361" y="514454"/>
                  </a:lnTo>
                  <a:lnTo>
                    <a:pt x="408434" y="507291"/>
                  </a:lnTo>
                  <a:lnTo>
                    <a:pt x="395153" y="499657"/>
                  </a:lnTo>
                  <a:lnTo>
                    <a:pt x="381822" y="491296"/>
                  </a:lnTo>
                  <a:lnTo>
                    <a:pt x="369000" y="482171"/>
                  </a:lnTo>
                  <a:close/>
                </a:path>
                <a:path w="1845310" h="565785">
                  <a:moveTo>
                    <a:pt x="492190" y="540845"/>
                  </a:moveTo>
                  <a:lnTo>
                    <a:pt x="536894" y="562600"/>
                  </a:lnTo>
                  <a:lnTo>
                    <a:pt x="575756" y="565216"/>
                  </a:lnTo>
                  <a:lnTo>
                    <a:pt x="591123" y="565216"/>
                  </a:lnTo>
                  <a:lnTo>
                    <a:pt x="590996" y="552516"/>
                  </a:lnTo>
                  <a:lnTo>
                    <a:pt x="576010" y="552516"/>
                  </a:lnTo>
                  <a:lnTo>
                    <a:pt x="557349" y="551780"/>
                  </a:lnTo>
                  <a:lnTo>
                    <a:pt x="557087" y="551780"/>
                  </a:lnTo>
                  <a:lnTo>
                    <a:pt x="538555" y="550002"/>
                  </a:lnTo>
                  <a:lnTo>
                    <a:pt x="520532" y="547411"/>
                  </a:lnTo>
                  <a:lnTo>
                    <a:pt x="520382" y="547411"/>
                  </a:lnTo>
                  <a:lnTo>
                    <a:pt x="502484" y="543656"/>
                  </a:lnTo>
                  <a:lnTo>
                    <a:pt x="502353" y="543656"/>
                  </a:lnTo>
                  <a:lnTo>
                    <a:pt x="492190" y="540845"/>
                  </a:lnTo>
                  <a:close/>
                </a:path>
                <a:path w="1845310" h="565785">
                  <a:moveTo>
                    <a:pt x="727648" y="533161"/>
                  </a:moveTo>
                  <a:lnTo>
                    <a:pt x="675218" y="544135"/>
                  </a:lnTo>
                  <a:lnTo>
                    <a:pt x="634764" y="549798"/>
                  </a:lnTo>
                  <a:lnTo>
                    <a:pt x="628461" y="550332"/>
                  </a:lnTo>
                  <a:lnTo>
                    <a:pt x="629553" y="562422"/>
                  </a:lnTo>
                  <a:lnTo>
                    <a:pt x="629604" y="562981"/>
                  </a:lnTo>
                  <a:lnTo>
                    <a:pt x="636335" y="562422"/>
                  </a:lnTo>
                  <a:lnTo>
                    <a:pt x="657036" y="559819"/>
                  </a:lnTo>
                  <a:lnTo>
                    <a:pt x="677991" y="556555"/>
                  </a:lnTo>
                  <a:lnTo>
                    <a:pt x="699200" y="552605"/>
                  </a:lnTo>
                  <a:lnTo>
                    <a:pt x="720536" y="547906"/>
                  </a:lnTo>
                  <a:lnTo>
                    <a:pt x="730569" y="545518"/>
                  </a:lnTo>
                  <a:lnTo>
                    <a:pt x="727648" y="533161"/>
                  </a:lnTo>
                  <a:close/>
                </a:path>
                <a:path w="1845310" h="565785">
                  <a:moveTo>
                    <a:pt x="860490" y="492712"/>
                  </a:moveTo>
                  <a:lnTo>
                    <a:pt x="847787" y="497251"/>
                  </a:lnTo>
                  <a:lnTo>
                    <a:pt x="803523" y="511984"/>
                  </a:lnTo>
                  <a:lnTo>
                    <a:pt x="764097" y="523674"/>
                  </a:lnTo>
                  <a:lnTo>
                    <a:pt x="767780" y="535841"/>
                  </a:lnTo>
                  <a:lnTo>
                    <a:pt x="807785" y="523967"/>
                  </a:lnTo>
                  <a:lnTo>
                    <a:pt x="851981" y="509235"/>
                  </a:lnTo>
                  <a:lnTo>
                    <a:pt x="864808" y="504675"/>
                  </a:lnTo>
                  <a:lnTo>
                    <a:pt x="860490" y="492712"/>
                  </a:lnTo>
                  <a:close/>
                </a:path>
                <a:path w="1845310" h="565785">
                  <a:moveTo>
                    <a:pt x="990792" y="443004"/>
                  </a:moveTo>
                  <a:lnTo>
                    <a:pt x="936690" y="464442"/>
                  </a:lnTo>
                  <a:lnTo>
                    <a:pt x="896304" y="479847"/>
                  </a:lnTo>
                  <a:lnTo>
                    <a:pt x="900749" y="491721"/>
                  </a:lnTo>
                  <a:lnTo>
                    <a:pt x="941262" y="476303"/>
                  </a:lnTo>
                  <a:lnTo>
                    <a:pt x="985966" y="458650"/>
                  </a:lnTo>
                  <a:lnTo>
                    <a:pt x="995491" y="454790"/>
                  </a:lnTo>
                  <a:lnTo>
                    <a:pt x="990792" y="443004"/>
                  </a:lnTo>
                  <a:close/>
                </a:path>
                <a:path w="1845310" h="565785">
                  <a:moveTo>
                    <a:pt x="1120586" y="391086"/>
                  </a:moveTo>
                  <a:lnTo>
                    <a:pt x="1113347" y="393880"/>
                  </a:lnTo>
                  <a:lnTo>
                    <a:pt x="1026098" y="428780"/>
                  </a:lnTo>
                  <a:lnTo>
                    <a:pt x="1030924" y="440566"/>
                  </a:lnTo>
                  <a:lnTo>
                    <a:pt x="1125158" y="402936"/>
                  </a:lnTo>
                  <a:lnTo>
                    <a:pt x="1120586" y="391086"/>
                  </a:lnTo>
                  <a:close/>
                </a:path>
                <a:path w="1845310" h="565785">
                  <a:moveTo>
                    <a:pt x="1249364" y="337962"/>
                  </a:moveTo>
                  <a:lnTo>
                    <a:pt x="1225615" y="348630"/>
                  </a:lnTo>
                  <a:lnTo>
                    <a:pt x="1201358" y="359070"/>
                  </a:lnTo>
                  <a:lnTo>
                    <a:pt x="1178244" y="368646"/>
                  </a:lnTo>
                  <a:lnTo>
                    <a:pt x="1156146" y="377307"/>
                  </a:lnTo>
                  <a:lnTo>
                    <a:pt x="1160718" y="389143"/>
                  </a:lnTo>
                  <a:lnTo>
                    <a:pt x="1182943" y="380444"/>
                  </a:lnTo>
                  <a:lnTo>
                    <a:pt x="1206311" y="370779"/>
                  </a:lnTo>
                  <a:lnTo>
                    <a:pt x="1230695" y="360276"/>
                  </a:lnTo>
                  <a:lnTo>
                    <a:pt x="1254571" y="349557"/>
                  </a:lnTo>
                  <a:lnTo>
                    <a:pt x="1249364" y="337962"/>
                  </a:lnTo>
                  <a:close/>
                </a:path>
                <a:path w="1845310" h="565785">
                  <a:moveTo>
                    <a:pt x="1374967" y="277460"/>
                  </a:moveTo>
                  <a:lnTo>
                    <a:pt x="1359219" y="285422"/>
                  </a:lnTo>
                  <a:lnTo>
                    <a:pt x="1325691" y="301913"/>
                  </a:lnTo>
                  <a:lnTo>
                    <a:pt x="1283781" y="321998"/>
                  </a:lnTo>
                  <a:lnTo>
                    <a:pt x="1289242" y="333467"/>
                  </a:lnTo>
                  <a:lnTo>
                    <a:pt x="1336740" y="310632"/>
                  </a:lnTo>
                  <a:lnTo>
                    <a:pt x="1364807" y="296802"/>
                  </a:lnTo>
                  <a:lnTo>
                    <a:pt x="1380682" y="288788"/>
                  </a:lnTo>
                  <a:lnTo>
                    <a:pt x="1374967" y="277460"/>
                  </a:lnTo>
                  <a:close/>
                </a:path>
                <a:path w="1845310" h="565785">
                  <a:moveTo>
                    <a:pt x="1498919" y="213337"/>
                  </a:moveTo>
                  <a:lnTo>
                    <a:pt x="1473392" y="226901"/>
                  </a:lnTo>
                  <a:lnTo>
                    <a:pt x="1416115" y="256682"/>
                  </a:lnTo>
                  <a:lnTo>
                    <a:pt x="1409003" y="260276"/>
                  </a:lnTo>
                  <a:lnTo>
                    <a:pt x="1414718" y="271618"/>
                  </a:lnTo>
                  <a:lnTo>
                    <a:pt x="1421830" y="267998"/>
                  </a:lnTo>
                  <a:lnTo>
                    <a:pt x="1479234" y="238153"/>
                  </a:lnTo>
                  <a:lnTo>
                    <a:pt x="1504888" y="224551"/>
                  </a:lnTo>
                  <a:lnTo>
                    <a:pt x="1498919" y="213337"/>
                  </a:lnTo>
                  <a:close/>
                </a:path>
                <a:path w="1845310" h="565785">
                  <a:moveTo>
                    <a:pt x="1621728" y="147005"/>
                  </a:moveTo>
                  <a:lnTo>
                    <a:pt x="1532574" y="195468"/>
                  </a:lnTo>
                  <a:lnTo>
                    <a:pt x="1538543" y="206644"/>
                  </a:lnTo>
                  <a:lnTo>
                    <a:pt x="1627951" y="158130"/>
                  </a:lnTo>
                  <a:lnTo>
                    <a:pt x="1621728" y="147005"/>
                  </a:lnTo>
                  <a:close/>
                </a:path>
                <a:path w="1845310" h="565785">
                  <a:moveTo>
                    <a:pt x="1743775" y="78997"/>
                  </a:moveTo>
                  <a:lnTo>
                    <a:pt x="1655129" y="128628"/>
                  </a:lnTo>
                  <a:lnTo>
                    <a:pt x="1661225" y="139741"/>
                  </a:lnTo>
                  <a:lnTo>
                    <a:pt x="1668337" y="135893"/>
                  </a:lnTo>
                  <a:lnTo>
                    <a:pt x="1749998" y="90071"/>
                  </a:lnTo>
                  <a:lnTo>
                    <a:pt x="1743775" y="78997"/>
                  </a:lnTo>
                  <a:close/>
                </a:path>
                <a:path w="1845310" h="565785">
                  <a:moveTo>
                    <a:pt x="1845121" y="28603"/>
                  </a:moveTo>
                  <a:lnTo>
                    <a:pt x="1760031" y="33251"/>
                  </a:lnTo>
                  <a:lnTo>
                    <a:pt x="1797750" y="99444"/>
                  </a:lnTo>
                  <a:lnTo>
                    <a:pt x="1816603" y="71250"/>
                  </a:lnTo>
                  <a:lnTo>
                    <a:pt x="1783145" y="71250"/>
                  </a:lnTo>
                  <a:lnTo>
                    <a:pt x="1776795" y="60213"/>
                  </a:lnTo>
                  <a:lnTo>
                    <a:pt x="1786828" y="54536"/>
                  </a:lnTo>
                  <a:lnTo>
                    <a:pt x="1827779" y="54536"/>
                  </a:lnTo>
                  <a:lnTo>
                    <a:pt x="1845121" y="28603"/>
                  </a:lnTo>
                  <a:close/>
                </a:path>
                <a:path w="1845310" h="565785">
                  <a:moveTo>
                    <a:pt x="1786828" y="54536"/>
                  </a:moveTo>
                  <a:lnTo>
                    <a:pt x="1776795" y="60213"/>
                  </a:lnTo>
                  <a:lnTo>
                    <a:pt x="1783145" y="71250"/>
                  </a:lnTo>
                  <a:lnTo>
                    <a:pt x="1793051" y="65573"/>
                  </a:lnTo>
                  <a:lnTo>
                    <a:pt x="1786828" y="54536"/>
                  </a:lnTo>
                  <a:close/>
                </a:path>
                <a:path w="1845310" h="565785">
                  <a:moveTo>
                    <a:pt x="1827779" y="54536"/>
                  </a:moveTo>
                  <a:lnTo>
                    <a:pt x="1786828" y="54536"/>
                  </a:lnTo>
                  <a:lnTo>
                    <a:pt x="1793051" y="65573"/>
                  </a:lnTo>
                  <a:lnTo>
                    <a:pt x="1783145" y="71250"/>
                  </a:lnTo>
                  <a:lnTo>
                    <a:pt x="1816603" y="71250"/>
                  </a:lnTo>
                  <a:lnTo>
                    <a:pt x="1827779" y="54536"/>
                  </a:lnTo>
                  <a:close/>
                </a:path>
              </a:pathLst>
            </a:custGeom>
            <a:solidFill>
              <a:srgbClr val="4774A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6012179" y="1359408"/>
              <a:ext cx="3703320" cy="5326380"/>
            </a:xfrm>
            <a:custGeom>
              <a:avLst/>
              <a:gdLst/>
              <a:ahLst/>
              <a:cxnLst/>
              <a:rect l="l" t="t" r="r" b="b"/>
              <a:pathLst>
                <a:path w="3703320" h="5326380">
                  <a:moveTo>
                    <a:pt x="3683127" y="0"/>
                  </a:moveTo>
                  <a:lnTo>
                    <a:pt x="20193" y="0"/>
                  </a:lnTo>
                  <a:lnTo>
                    <a:pt x="12322" y="1583"/>
                  </a:lnTo>
                  <a:lnTo>
                    <a:pt x="5905" y="5905"/>
                  </a:lnTo>
                  <a:lnTo>
                    <a:pt x="1583" y="12322"/>
                  </a:lnTo>
                  <a:lnTo>
                    <a:pt x="0" y="20192"/>
                  </a:lnTo>
                  <a:lnTo>
                    <a:pt x="0" y="5306225"/>
                  </a:lnTo>
                  <a:lnTo>
                    <a:pt x="1583" y="5314073"/>
                  </a:lnTo>
                  <a:lnTo>
                    <a:pt x="5905" y="5320479"/>
                  </a:lnTo>
                  <a:lnTo>
                    <a:pt x="12322" y="5324797"/>
                  </a:lnTo>
                  <a:lnTo>
                    <a:pt x="20193" y="5326380"/>
                  </a:lnTo>
                  <a:lnTo>
                    <a:pt x="3683127" y="5326380"/>
                  </a:lnTo>
                  <a:lnTo>
                    <a:pt x="3690997" y="5324797"/>
                  </a:lnTo>
                  <a:lnTo>
                    <a:pt x="3697414" y="5320479"/>
                  </a:lnTo>
                  <a:lnTo>
                    <a:pt x="3701736" y="5314073"/>
                  </a:lnTo>
                  <a:lnTo>
                    <a:pt x="3703320" y="5306225"/>
                  </a:lnTo>
                  <a:lnTo>
                    <a:pt x="3703320" y="20192"/>
                  </a:lnTo>
                  <a:lnTo>
                    <a:pt x="3701736" y="12322"/>
                  </a:lnTo>
                  <a:lnTo>
                    <a:pt x="3697414" y="5905"/>
                  </a:lnTo>
                  <a:lnTo>
                    <a:pt x="3690997" y="1583"/>
                  </a:lnTo>
                  <a:lnTo>
                    <a:pt x="3683127" y="0"/>
                  </a:lnTo>
                  <a:close/>
                </a:path>
              </a:pathLst>
            </a:custGeom>
            <a:solidFill>
              <a:srgbClr val="FFFFFF">
                <a:alpha val="5803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0" name="object 50"/>
          <p:cNvSpPr txBox="1"/>
          <p:nvPr/>
        </p:nvSpPr>
        <p:spPr>
          <a:xfrm>
            <a:off x="6160008" y="5498591"/>
            <a:ext cx="3432175" cy="1049020"/>
          </a:xfrm>
          <a:prstGeom prst="rect">
            <a:avLst/>
          </a:prstGeom>
          <a:solidFill>
            <a:srgbClr val="5091AC">
              <a:alpha val="61959"/>
            </a:srgbClr>
          </a:solidFill>
        </p:spPr>
        <p:txBody>
          <a:bodyPr vert="horz" wrap="square" lIns="0" tIns="152400" rIns="0" bIns="0" rtlCol="0">
            <a:spAutoFit/>
          </a:bodyPr>
          <a:lstStyle/>
          <a:p>
            <a:pPr marL="274320" marR="265430" indent="635" algn="ctr">
              <a:lnSpc>
                <a:spcPct val="100000"/>
              </a:lnSpc>
              <a:spcBef>
                <a:spcPts val="1200"/>
              </a:spcBef>
            </a:pPr>
            <a:r>
              <a:rPr sz="1200" b="1" spc="120" dirty="0">
                <a:solidFill>
                  <a:srgbClr val="FFFFFF"/>
                </a:solidFill>
                <a:latin typeface="Roboto"/>
                <a:cs typeface="Roboto"/>
              </a:rPr>
              <a:t>ВСЕ</a:t>
            </a:r>
            <a:r>
              <a:rPr sz="1200" b="1" spc="30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1200" b="1" spc="105" dirty="0">
                <a:solidFill>
                  <a:srgbClr val="FFFFFF"/>
                </a:solidFill>
                <a:latin typeface="Roboto"/>
                <a:cs typeface="Roboto"/>
              </a:rPr>
              <a:t>РАЗНОГЛАСИЯ </a:t>
            </a:r>
            <a:r>
              <a:rPr sz="1200" b="1" spc="125" dirty="0">
                <a:solidFill>
                  <a:srgbClr val="FFFFFF"/>
                </a:solidFill>
                <a:latin typeface="Roboto"/>
                <a:cs typeface="Roboto"/>
              </a:rPr>
              <a:t>СОБСТВЕННИКОВ</a:t>
            </a:r>
            <a:r>
              <a:rPr sz="1200" b="1" spc="35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1200" b="1" spc="140" dirty="0">
                <a:solidFill>
                  <a:srgbClr val="FFFFFF"/>
                </a:solidFill>
                <a:latin typeface="Roboto"/>
                <a:cs typeface="Roboto"/>
              </a:rPr>
              <a:t>И</a:t>
            </a:r>
            <a:r>
              <a:rPr sz="1200" b="1" spc="50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1200" b="1" spc="110" dirty="0">
                <a:solidFill>
                  <a:srgbClr val="FFFFFF"/>
                </a:solidFill>
                <a:latin typeface="Roboto"/>
                <a:cs typeface="Roboto"/>
              </a:rPr>
              <a:t>УО </a:t>
            </a:r>
            <a:r>
              <a:rPr sz="1200" b="1" spc="120" dirty="0">
                <a:solidFill>
                  <a:srgbClr val="FFFFFF"/>
                </a:solidFill>
                <a:latin typeface="Roboto"/>
                <a:cs typeface="Roboto"/>
              </a:rPr>
              <a:t>РЕШАЮТСЯ</a:t>
            </a:r>
            <a:r>
              <a:rPr sz="1200" b="1" spc="20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1200" b="1" spc="80" dirty="0">
                <a:solidFill>
                  <a:srgbClr val="FFFFFF"/>
                </a:solidFill>
                <a:latin typeface="Roboto"/>
                <a:cs typeface="Roboto"/>
              </a:rPr>
              <a:t>ЧЕРЕЗ</a:t>
            </a:r>
            <a:r>
              <a:rPr sz="1200" b="1" spc="30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1200" b="1" spc="110" dirty="0">
                <a:solidFill>
                  <a:srgbClr val="FFFFFF"/>
                </a:solidFill>
                <a:latin typeface="Roboto"/>
                <a:cs typeface="Roboto"/>
              </a:rPr>
              <a:t>НЕЗАВИСИМОЕ </a:t>
            </a:r>
            <a:r>
              <a:rPr sz="1200" b="1" spc="125" dirty="0">
                <a:solidFill>
                  <a:srgbClr val="FFFFFF"/>
                </a:solidFill>
                <a:latin typeface="Roboto"/>
                <a:cs typeface="Roboto"/>
              </a:rPr>
              <a:t>ЛИЦО</a:t>
            </a:r>
            <a:r>
              <a:rPr sz="1200" b="1" spc="15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1200" b="1" spc="95" dirty="0">
                <a:solidFill>
                  <a:srgbClr val="FFFFFF"/>
                </a:solidFill>
                <a:latin typeface="Roboto"/>
                <a:cs typeface="Roboto"/>
              </a:rPr>
              <a:t>(МЕДИАЦИЯ)</a:t>
            </a:r>
            <a:endParaRPr sz="1200" dirty="0">
              <a:latin typeface="Roboto"/>
              <a:cs typeface="Roboto"/>
            </a:endParaRPr>
          </a:p>
        </p:txBody>
      </p:sp>
      <p:pic>
        <p:nvPicPr>
          <p:cNvPr id="51" name="object 51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8465819" y="0"/>
            <a:ext cx="1440179" cy="1426464"/>
          </a:xfrm>
          <a:prstGeom prst="rect">
            <a:avLst/>
          </a:prstGeom>
        </p:spPr>
      </p:pic>
      <p:sp>
        <p:nvSpPr>
          <p:cNvPr id="52" name="object 52"/>
          <p:cNvSpPr txBox="1"/>
          <p:nvPr/>
        </p:nvSpPr>
        <p:spPr>
          <a:xfrm>
            <a:off x="6163436" y="399033"/>
            <a:ext cx="2363470" cy="6661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1400" b="1" spc="150" dirty="0">
                <a:solidFill>
                  <a:srgbClr val="252525"/>
                </a:solidFill>
                <a:latin typeface="Roboto"/>
                <a:cs typeface="Roboto"/>
              </a:rPr>
              <a:t>ПЛАТЕЖКА</a:t>
            </a:r>
            <a:r>
              <a:rPr sz="1400" b="1" spc="40" dirty="0">
                <a:solidFill>
                  <a:srgbClr val="252525"/>
                </a:solidFill>
                <a:latin typeface="Roboto"/>
                <a:cs typeface="Roboto"/>
              </a:rPr>
              <a:t> </a:t>
            </a:r>
            <a:r>
              <a:rPr sz="1400" b="1" spc="65" dirty="0">
                <a:solidFill>
                  <a:srgbClr val="252525"/>
                </a:solidFill>
                <a:latin typeface="Roboto"/>
                <a:cs typeface="Roboto"/>
              </a:rPr>
              <a:t>ЗА </a:t>
            </a:r>
            <a:r>
              <a:rPr sz="1400" b="1" spc="160" dirty="0">
                <a:solidFill>
                  <a:srgbClr val="252525"/>
                </a:solidFill>
                <a:latin typeface="Roboto"/>
                <a:cs typeface="Roboto"/>
              </a:rPr>
              <a:t>СОДЕРЖАНИЕ</a:t>
            </a:r>
            <a:r>
              <a:rPr sz="1400" b="1" spc="40" dirty="0">
                <a:solidFill>
                  <a:srgbClr val="252525"/>
                </a:solidFill>
                <a:latin typeface="Roboto"/>
                <a:cs typeface="Roboto"/>
              </a:rPr>
              <a:t> </a:t>
            </a:r>
            <a:r>
              <a:rPr sz="1400" b="1" spc="145" dirty="0">
                <a:solidFill>
                  <a:srgbClr val="252525"/>
                </a:solidFill>
                <a:latin typeface="Roboto"/>
                <a:cs typeface="Roboto"/>
              </a:rPr>
              <a:t>ЖИЛОГО </a:t>
            </a:r>
            <a:r>
              <a:rPr sz="1400" b="1" spc="140" dirty="0">
                <a:solidFill>
                  <a:srgbClr val="252525"/>
                </a:solidFill>
                <a:latin typeface="Roboto"/>
                <a:cs typeface="Roboto"/>
              </a:rPr>
              <a:t>ПОМЕЩЕНИЯ</a:t>
            </a:r>
            <a:endParaRPr sz="1400">
              <a:latin typeface="Roboto"/>
              <a:cs typeface="Roboto"/>
            </a:endParaRPr>
          </a:p>
        </p:txBody>
      </p:sp>
      <p:sp>
        <p:nvSpPr>
          <p:cNvPr id="53" name="object 53"/>
          <p:cNvSpPr/>
          <p:nvPr/>
        </p:nvSpPr>
        <p:spPr>
          <a:xfrm>
            <a:off x="6124955" y="1565147"/>
            <a:ext cx="1620520" cy="889000"/>
          </a:xfrm>
          <a:custGeom>
            <a:avLst/>
            <a:gdLst/>
            <a:ahLst/>
            <a:cxnLst/>
            <a:rect l="l" t="t" r="r" b="b"/>
            <a:pathLst>
              <a:path w="1620520" h="889000">
                <a:moveTo>
                  <a:pt x="1620011" y="0"/>
                </a:moveTo>
                <a:lnTo>
                  <a:pt x="0" y="0"/>
                </a:lnTo>
                <a:lnTo>
                  <a:pt x="0" y="888491"/>
                </a:lnTo>
                <a:lnTo>
                  <a:pt x="1620011" y="888491"/>
                </a:lnTo>
                <a:lnTo>
                  <a:pt x="1620011" y="0"/>
                </a:lnTo>
                <a:close/>
              </a:path>
            </a:pathLst>
          </a:custGeom>
          <a:solidFill>
            <a:srgbClr val="E7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 txBox="1"/>
          <p:nvPr/>
        </p:nvSpPr>
        <p:spPr>
          <a:xfrm>
            <a:off x="6248146" y="1821561"/>
            <a:ext cx="1379220" cy="3613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158115">
              <a:lnSpc>
                <a:spcPct val="100000"/>
              </a:lnSpc>
              <a:spcBef>
                <a:spcPts val="105"/>
              </a:spcBef>
            </a:pPr>
            <a:r>
              <a:rPr sz="1100" spc="70" dirty="0">
                <a:solidFill>
                  <a:srgbClr val="404040"/>
                </a:solidFill>
                <a:latin typeface="Tahoma"/>
                <a:cs typeface="Tahoma"/>
              </a:rPr>
              <a:t>Собственники </a:t>
            </a:r>
            <a:r>
              <a:rPr sz="1100" spc="105" dirty="0">
                <a:solidFill>
                  <a:srgbClr val="404040"/>
                </a:solidFill>
                <a:latin typeface="Tahoma"/>
                <a:cs typeface="Tahoma"/>
              </a:rPr>
              <a:t>помещений</a:t>
            </a:r>
            <a:r>
              <a:rPr sz="1100" spc="-12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1100" spc="85" dirty="0">
                <a:solidFill>
                  <a:srgbClr val="404040"/>
                </a:solidFill>
                <a:latin typeface="Tahoma"/>
                <a:cs typeface="Tahoma"/>
              </a:rPr>
              <a:t>в</a:t>
            </a:r>
            <a:r>
              <a:rPr sz="1100" spc="-75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1100" spc="105" dirty="0">
                <a:solidFill>
                  <a:srgbClr val="404040"/>
                </a:solidFill>
                <a:latin typeface="Tahoma"/>
                <a:cs typeface="Tahoma"/>
              </a:rPr>
              <a:t>МКД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55" name="object 55"/>
          <p:cNvSpPr/>
          <p:nvPr/>
        </p:nvSpPr>
        <p:spPr>
          <a:xfrm>
            <a:off x="7979664" y="1565147"/>
            <a:ext cx="1620520" cy="889000"/>
          </a:xfrm>
          <a:custGeom>
            <a:avLst/>
            <a:gdLst/>
            <a:ahLst/>
            <a:cxnLst/>
            <a:rect l="l" t="t" r="r" b="b"/>
            <a:pathLst>
              <a:path w="1620520" h="889000">
                <a:moveTo>
                  <a:pt x="1620012" y="0"/>
                </a:moveTo>
                <a:lnTo>
                  <a:pt x="0" y="0"/>
                </a:lnTo>
                <a:lnTo>
                  <a:pt x="0" y="888491"/>
                </a:lnTo>
                <a:lnTo>
                  <a:pt x="1620012" y="888491"/>
                </a:lnTo>
                <a:lnTo>
                  <a:pt x="1620012" y="0"/>
                </a:lnTo>
                <a:close/>
              </a:path>
            </a:pathLst>
          </a:custGeom>
          <a:solidFill>
            <a:srgbClr val="E7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 txBox="1"/>
          <p:nvPr/>
        </p:nvSpPr>
        <p:spPr>
          <a:xfrm>
            <a:off x="8279130" y="1821561"/>
            <a:ext cx="1028065" cy="3613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0005" marR="5080" indent="-27940">
              <a:lnSpc>
                <a:spcPct val="100000"/>
              </a:lnSpc>
              <a:spcBef>
                <a:spcPts val="105"/>
              </a:spcBef>
            </a:pPr>
            <a:r>
              <a:rPr sz="1100" spc="80" dirty="0">
                <a:solidFill>
                  <a:srgbClr val="404040"/>
                </a:solidFill>
                <a:latin typeface="Tahoma"/>
                <a:cs typeface="Tahoma"/>
              </a:rPr>
              <a:t>Расщепление </a:t>
            </a:r>
            <a:r>
              <a:rPr sz="1100" spc="65" dirty="0">
                <a:solidFill>
                  <a:srgbClr val="404040"/>
                </a:solidFill>
                <a:latin typeface="Tahoma"/>
                <a:cs typeface="Tahoma"/>
              </a:rPr>
              <a:t>платежей</a:t>
            </a:r>
            <a:r>
              <a:rPr sz="1100" spc="-8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1100" spc="95" dirty="0">
                <a:solidFill>
                  <a:srgbClr val="404040"/>
                </a:solidFill>
                <a:latin typeface="Tahoma"/>
                <a:cs typeface="Tahoma"/>
              </a:rPr>
              <a:t>УО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57" name="object 57"/>
          <p:cNvSpPr/>
          <p:nvPr/>
        </p:nvSpPr>
        <p:spPr>
          <a:xfrm>
            <a:off x="6124955" y="2874264"/>
            <a:ext cx="1620520" cy="780415"/>
          </a:xfrm>
          <a:custGeom>
            <a:avLst/>
            <a:gdLst/>
            <a:ahLst/>
            <a:cxnLst/>
            <a:rect l="l" t="t" r="r" b="b"/>
            <a:pathLst>
              <a:path w="1620520" h="780414">
                <a:moveTo>
                  <a:pt x="1620011" y="0"/>
                </a:moveTo>
                <a:lnTo>
                  <a:pt x="0" y="0"/>
                </a:lnTo>
                <a:lnTo>
                  <a:pt x="0" y="780288"/>
                </a:lnTo>
                <a:lnTo>
                  <a:pt x="1620011" y="780288"/>
                </a:lnTo>
                <a:lnTo>
                  <a:pt x="1620011" y="0"/>
                </a:lnTo>
                <a:close/>
              </a:path>
            </a:pathLst>
          </a:custGeom>
          <a:solidFill>
            <a:srgbClr val="E7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 txBox="1"/>
          <p:nvPr/>
        </p:nvSpPr>
        <p:spPr>
          <a:xfrm>
            <a:off x="6520433" y="2992958"/>
            <a:ext cx="831850" cy="5295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1905" algn="ctr">
              <a:lnSpc>
                <a:spcPct val="100000"/>
              </a:lnSpc>
              <a:spcBef>
                <a:spcPts val="105"/>
              </a:spcBef>
            </a:pPr>
            <a:r>
              <a:rPr sz="1100" spc="80" dirty="0">
                <a:solidFill>
                  <a:srgbClr val="404040"/>
                </a:solidFill>
                <a:latin typeface="Tahoma"/>
                <a:cs typeface="Tahoma"/>
              </a:rPr>
              <a:t>Адресная </a:t>
            </a:r>
            <a:r>
              <a:rPr sz="1100" spc="70" dirty="0">
                <a:solidFill>
                  <a:srgbClr val="404040"/>
                </a:solidFill>
                <a:latin typeface="Tahoma"/>
                <a:cs typeface="Tahoma"/>
              </a:rPr>
              <a:t>поддержка </a:t>
            </a:r>
            <a:r>
              <a:rPr sz="1100" spc="45" dirty="0">
                <a:solidFill>
                  <a:srgbClr val="404040"/>
                </a:solidFill>
                <a:latin typeface="Tahoma"/>
                <a:cs typeface="Tahoma"/>
              </a:rPr>
              <a:t>(субсидии)</a:t>
            </a:r>
            <a:endParaRPr sz="1100">
              <a:latin typeface="Tahoma"/>
              <a:cs typeface="Tahoma"/>
            </a:endParaRPr>
          </a:p>
        </p:txBody>
      </p:sp>
      <p:grpSp>
        <p:nvGrpSpPr>
          <p:cNvPr id="59" name="object 59"/>
          <p:cNvGrpSpPr/>
          <p:nvPr/>
        </p:nvGrpSpPr>
        <p:grpSpPr>
          <a:xfrm>
            <a:off x="6615683" y="2133574"/>
            <a:ext cx="2984500" cy="1521460"/>
            <a:chOff x="6615683" y="2133574"/>
            <a:chExt cx="2984500" cy="1521460"/>
          </a:xfrm>
        </p:grpSpPr>
        <p:pic>
          <p:nvPicPr>
            <p:cNvPr id="60" name="object 60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6615683" y="2133574"/>
              <a:ext cx="625563" cy="1006627"/>
            </a:xfrm>
            <a:prstGeom prst="rect">
              <a:avLst/>
            </a:prstGeom>
          </p:spPr>
        </p:pic>
        <p:sp>
          <p:nvSpPr>
            <p:cNvPr id="61" name="object 61"/>
            <p:cNvSpPr/>
            <p:nvPr/>
          </p:nvSpPr>
          <p:spPr>
            <a:xfrm>
              <a:off x="6897649" y="2453640"/>
              <a:ext cx="76835" cy="459105"/>
            </a:xfrm>
            <a:custGeom>
              <a:avLst/>
              <a:gdLst/>
              <a:ahLst/>
              <a:cxnLst/>
              <a:rect l="l" t="t" r="r" b="b"/>
              <a:pathLst>
                <a:path w="76834" h="459105">
                  <a:moveTo>
                    <a:pt x="31770" y="383946"/>
                  </a:moveTo>
                  <a:lnTo>
                    <a:pt x="23251" y="385657"/>
                  </a:lnTo>
                  <a:lnTo>
                    <a:pt x="11123" y="393842"/>
                  </a:lnTo>
                  <a:lnTo>
                    <a:pt x="2959" y="405957"/>
                  </a:lnTo>
                  <a:lnTo>
                    <a:pt x="0" y="420750"/>
                  </a:lnTo>
                  <a:lnTo>
                    <a:pt x="3032" y="435598"/>
                  </a:lnTo>
                  <a:lnTo>
                    <a:pt x="11196" y="447706"/>
                  </a:lnTo>
                  <a:lnTo>
                    <a:pt x="23271" y="455862"/>
                  </a:lnTo>
                  <a:lnTo>
                    <a:pt x="37947" y="458850"/>
                  </a:lnTo>
                  <a:lnTo>
                    <a:pt x="52814" y="455862"/>
                  </a:lnTo>
                  <a:lnTo>
                    <a:pt x="64966" y="447706"/>
                  </a:lnTo>
                  <a:lnTo>
                    <a:pt x="73166" y="435598"/>
                  </a:lnTo>
                  <a:lnTo>
                    <a:pt x="76174" y="420750"/>
                  </a:lnTo>
                  <a:lnTo>
                    <a:pt x="31724" y="420750"/>
                  </a:lnTo>
                  <a:lnTo>
                    <a:pt x="31770" y="383946"/>
                  </a:lnTo>
                  <a:close/>
                </a:path>
                <a:path w="76834" h="459105">
                  <a:moveTo>
                    <a:pt x="38074" y="382650"/>
                  </a:moveTo>
                  <a:lnTo>
                    <a:pt x="31770" y="383946"/>
                  </a:lnTo>
                  <a:lnTo>
                    <a:pt x="31724" y="420750"/>
                  </a:lnTo>
                  <a:lnTo>
                    <a:pt x="44424" y="420750"/>
                  </a:lnTo>
                  <a:lnTo>
                    <a:pt x="44470" y="383946"/>
                  </a:lnTo>
                  <a:lnTo>
                    <a:pt x="38074" y="382650"/>
                  </a:lnTo>
                  <a:close/>
                </a:path>
                <a:path w="76834" h="459105">
                  <a:moveTo>
                    <a:pt x="44470" y="383946"/>
                  </a:moveTo>
                  <a:lnTo>
                    <a:pt x="44424" y="420750"/>
                  </a:lnTo>
                  <a:lnTo>
                    <a:pt x="76174" y="420750"/>
                  </a:lnTo>
                  <a:lnTo>
                    <a:pt x="73186" y="405957"/>
                  </a:lnTo>
                  <a:lnTo>
                    <a:pt x="65030" y="393842"/>
                  </a:lnTo>
                  <a:lnTo>
                    <a:pt x="52921" y="385657"/>
                  </a:lnTo>
                  <a:lnTo>
                    <a:pt x="44470" y="383946"/>
                  </a:lnTo>
                  <a:close/>
                </a:path>
                <a:path w="76834" h="459105">
                  <a:moveTo>
                    <a:pt x="44551" y="319150"/>
                  </a:moveTo>
                  <a:lnTo>
                    <a:pt x="31851" y="319150"/>
                  </a:lnTo>
                  <a:lnTo>
                    <a:pt x="31770" y="383946"/>
                  </a:lnTo>
                  <a:lnTo>
                    <a:pt x="38074" y="382650"/>
                  </a:lnTo>
                  <a:lnTo>
                    <a:pt x="44472" y="382650"/>
                  </a:lnTo>
                  <a:lnTo>
                    <a:pt x="44551" y="319150"/>
                  </a:lnTo>
                  <a:close/>
                </a:path>
                <a:path w="76834" h="459105">
                  <a:moveTo>
                    <a:pt x="44472" y="382650"/>
                  </a:moveTo>
                  <a:lnTo>
                    <a:pt x="38074" y="382650"/>
                  </a:lnTo>
                  <a:lnTo>
                    <a:pt x="44470" y="383946"/>
                  </a:lnTo>
                  <a:lnTo>
                    <a:pt x="44472" y="382650"/>
                  </a:lnTo>
                  <a:close/>
                </a:path>
                <a:path w="76834" h="459105">
                  <a:moveTo>
                    <a:pt x="44805" y="179450"/>
                  </a:moveTo>
                  <a:lnTo>
                    <a:pt x="32105" y="179450"/>
                  </a:lnTo>
                  <a:lnTo>
                    <a:pt x="31978" y="281050"/>
                  </a:lnTo>
                  <a:lnTo>
                    <a:pt x="44678" y="281050"/>
                  </a:lnTo>
                  <a:lnTo>
                    <a:pt x="44805" y="179450"/>
                  </a:lnTo>
                  <a:close/>
                </a:path>
                <a:path w="76834" h="459105">
                  <a:moveTo>
                    <a:pt x="45059" y="63500"/>
                  </a:moveTo>
                  <a:lnTo>
                    <a:pt x="32359" y="63500"/>
                  </a:lnTo>
                  <a:lnTo>
                    <a:pt x="32232" y="141350"/>
                  </a:lnTo>
                  <a:lnTo>
                    <a:pt x="44932" y="141350"/>
                  </a:lnTo>
                  <a:lnTo>
                    <a:pt x="45059" y="63500"/>
                  </a:lnTo>
                  <a:close/>
                </a:path>
                <a:path w="76834" h="459105">
                  <a:moveTo>
                    <a:pt x="38836" y="0"/>
                  </a:moveTo>
                  <a:lnTo>
                    <a:pt x="481" y="76326"/>
                  </a:lnTo>
                  <a:lnTo>
                    <a:pt x="32338" y="76326"/>
                  </a:lnTo>
                  <a:lnTo>
                    <a:pt x="32359" y="63500"/>
                  </a:lnTo>
                  <a:lnTo>
                    <a:pt x="70428" y="63500"/>
                  </a:lnTo>
                  <a:lnTo>
                    <a:pt x="38836" y="0"/>
                  </a:lnTo>
                  <a:close/>
                </a:path>
                <a:path w="76834" h="459105">
                  <a:moveTo>
                    <a:pt x="70428" y="63500"/>
                  </a:moveTo>
                  <a:lnTo>
                    <a:pt x="45059" y="63500"/>
                  </a:lnTo>
                  <a:lnTo>
                    <a:pt x="45038" y="76326"/>
                  </a:lnTo>
                  <a:lnTo>
                    <a:pt x="76809" y="76326"/>
                  </a:lnTo>
                  <a:lnTo>
                    <a:pt x="70428" y="63500"/>
                  </a:lnTo>
                  <a:close/>
                </a:path>
              </a:pathLst>
            </a:custGeom>
            <a:solidFill>
              <a:srgbClr val="5091A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object 62"/>
            <p:cNvSpPr/>
            <p:nvPr/>
          </p:nvSpPr>
          <p:spPr>
            <a:xfrm>
              <a:off x="7976615" y="2874263"/>
              <a:ext cx="1623060" cy="780415"/>
            </a:xfrm>
            <a:custGeom>
              <a:avLst/>
              <a:gdLst/>
              <a:ahLst/>
              <a:cxnLst/>
              <a:rect l="l" t="t" r="r" b="b"/>
              <a:pathLst>
                <a:path w="1623059" h="780414">
                  <a:moveTo>
                    <a:pt x="1623059" y="0"/>
                  </a:moveTo>
                  <a:lnTo>
                    <a:pt x="0" y="0"/>
                  </a:lnTo>
                  <a:lnTo>
                    <a:pt x="0" y="780288"/>
                  </a:lnTo>
                  <a:lnTo>
                    <a:pt x="1623059" y="780288"/>
                  </a:lnTo>
                  <a:lnTo>
                    <a:pt x="1623059" y="0"/>
                  </a:lnTo>
                  <a:close/>
                </a:path>
              </a:pathLst>
            </a:custGeom>
            <a:solidFill>
              <a:srgbClr val="E7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3" name="object 63"/>
          <p:cNvSpPr txBox="1"/>
          <p:nvPr/>
        </p:nvSpPr>
        <p:spPr>
          <a:xfrm>
            <a:off x="8172450" y="2992958"/>
            <a:ext cx="1233170" cy="5295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179705">
              <a:lnSpc>
                <a:spcPct val="100000"/>
              </a:lnSpc>
              <a:spcBef>
                <a:spcPts val="105"/>
              </a:spcBef>
            </a:pPr>
            <a:r>
              <a:rPr sz="1100" spc="70" dirty="0">
                <a:solidFill>
                  <a:srgbClr val="404040"/>
                </a:solidFill>
                <a:latin typeface="Tahoma"/>
                <a:cs typeface="Tahoma"/>
              </a:rPr>
              <a:t>Банковское </a:t>
            </a:r>
            <a:r>
              <a:rPr sz="1100" spc="65" dirty="0">
                <a:solidFill>
                  <a:srgbClr val="404040"/>
                </a:solidFill>
                <a:latin typeface="Tahoma"/>
                <a:cs typeface="Tahoma"/>
              </a:rPr>
              <a:t>сопровождение/ </a:t>
            </a:r>
            <a:r>
              <a:rPr sz="1100" spc="90" dirty="0">
                <a:solidFill>
                  <a:srgbClr val="404040"/>
                </a:solidFill>
                <a:latin typeface="Tahoma"/>
                <a:cs typeface="Tahoma"/>
              </a:rPr>
              <a:t>цифровой</a:t>
            </a:r>
            <a:r>
              <a:rPr sz="1100" spc="-130" dirty="0">
                <a:solidFill>
                  <a:srgbClr val="404040"/>
                </a:solidFill>
                <a:latin typeface="Tahoma"/>
                <a:cs typeface="Tahoma"/>
              </a:rPr>
              <a:t> </a:t>
            </a:r>
            <a:r>
              <a:rPr sz="1100" spc="60" dirty="0">
                <a:solidFill>
                  <a:srgbClr val="404040"/>
                </a:solidFill>
                <a:latin typeface="Tahoma"/>
                <a:cs typeface="Tahoma"/>
              </a:rPr>
              <a:t>рубль</a:t>
            </a:r>
            <a:endParaRPr sz="1100" dirty="0">
              <a:latin typeface="Tahoma"/>
              <a:cs typeface="Tahoma"/>
            </a:endParaRPr>
          </a:p>
        </p:txBody>
      </p:sp>
      <p:grpSp>
        <p:nvGrpSpPr>
          <p:cNvPr id="64" name="object 64"/>
          <p:cNvGrpSpPr/>
          <p:nvPr/>
        </p:nvGrpSpPr>
        <p:grpSpPr>
          <a:xfrm>
            <a:off x="7976616" y="2171674"/>
            <a:ext cx="1231900" cy="2136775"/>
            <a:chOff x="7976616" y="2171674"/>
            <a:chExt cx="1231900" cy="2136775"/>
          </a:xfrm>
        </p:grpSpPr>
        <p:pic>
          <p:nvPicPr>
            <p:cNvPr id="65" name="object 65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8467344" y="2171674"/>
              <a:ext cx="624077" cy="1006627"/>
            </a:xfrm>
            <a:prstGeom prst="rect">
              <a:avLst/>
            </a:prstGeom>
          </p:spPr>
        </p:pic>
        <p:sp>
          <p:nvSpPr>
            <p:cNvPr id="66" name="object 66"/>
            <p:cNvSpPr/>
            <p:nvPr/>
          </p:nvSpPr>
          <p:spPr>
            <a:xfrm>
              <a:off x="8749664" y="2415540"/>
              <a:ext cx="77470" cy="459105"/>
            </a:xfrm>
            <a:custGeom>
              <a:avLst/>
              <a:gdLst/>
              <a:ahLst/>
              <a:cxnLst/>
              <a:rect l="l" t="t" r="r" b="b"/>
              <a:pathLst>
                <a:path w="77470" h="459105">
                  <a:moveTo>
                    <a:pt x="45720" y="38226"/>
                  </a:moveTo>
                  <a:lnTo>
                    <a:pt x="33020" y="38226"/>
                  </a:lnTo>
                  <a:lnTo>
                    <a:pt x="32640" y="139700"/>
                  </a:lnTo>
                  <a:lnTo>
                    <a:pt x="45340" y="139700"/>
                  </a:lnTo>
                  <a:lnTo>
                    <a:pt x="45578" y="76200"/>
                  </a:lnTo>
                  <a:lnTo>
                    <a:pt x="39244" y="76200"/>
                  </a:lnTo>
                  <a:lnTo>
                    <a:pt x="33245" y="74955"/>
                  </a:lnTo>
                  <a:lnTo>
                    <a:pt x="45582" y="74955"/>
                  </a:lnTo>
                  <a:lnTo>
                    <a:pt x="45666" y="52768"/>
                  </a:lnTo>
                  <a:lnTo>
                    <a:pt x="45720" y="38226"/>
                  </a:lnTo>
                  <a:close/>
                </a:path>
                <a:path w="77470" h="459105">
                  <a:moveTo>
                    <a:pt x="39498" y="0"/>
                  </a:moveTo>
                  <a:lnTo>
                    <a:pt x="24702" y="2915"/>
                  </a:lnTo>
                  <a:lnTo>
                    <a:pt x="12574" y="11033"/>
                  </a:lnTo>
                  <a:lnTo>
                    <a:pt x="4350" y="23127"/>
                  </a:lnTo>
                  <a:lnTo>
                    <a:pt x="1321" y="38226"/>
                  </a:lnTo>
                  <a:lnTo>
                    <a:pt x="4186" y="52768"/>
                  </a:lnTo>
                  <a:lnTo>
                    <a:pt x="12304" y="64896"/>
                  </a:lnTo>
                  <a:lnTo>
                    <a:pt x="24398" y="73120"/>
                  </a:lnTo>
                  <a:lnTo>
                    <a:pt x="39244" y="76200"/>
                  </a:lnTo>
                  <a:lnTo>
                    <a:pt x="45582" y="74955"/>
                  </a:lnTo>
                  <a:lnTo>
                    <a:pt x="32882" y="74955"/>
                  </a:lnTo>
                  <a:lnTo>
                    <a:pt x="32966" y="52768"/>
                  </a:lnTo>
                  <a:lnTo>
                    <a:pt x="33020" y="38226"/>
                  </a:lnTo>
                  <a:lnTo>
                    <a:pt x="77471" y="38226"/>
                  </a:lnTo>
                  <a:lnTo>
                    <a:pt x="74556" y="23377"/>
                  </a:lnTo>
                  <a:lnTo>
                    <a:pt x="66437" y="11255"/>
                  </a:lnTo>
                  <a:lnTo>
                    <a:pt x="54343" y="3061"/>
                  </a:lnTo>
                  <a:lnTo>
                    <a:pt x="39498" y="0"/>
                  </a:lnTo>
                  <a:close/>
                </a:path>
                <a:path w="77470" h="459105">
                  <a:moveTo>
                    <a:pt x="45582" y="74955"/>
                  </a:moveTo>
                  <a:lnTo>
                    <a:pt x="39244" y="76200"/>
                  </a:lnTo>
                  <a:lnTo>
                    <a:pt x="45578" y="76200"/>
                  </a:lnTo>
                  <a:lnTo>
                    <a:pt x="45582" y="74955"/>
                  </a:lnTo>
                  <a:close/>
                </a:path>
                <a:path w="77470" h="459105">
                  <a:moveTo>
                    <a:pt x="77471" y="38226"/>
                  </a:moveTo>
                  <a:lnTo>
                    <a:pt x="45720" y="38226"/>
                  </a:lnTo>
                  <a:lnTo>
                    <a:pt x="45666" y="52768"/>
                  </a:lnTo>
                  <a:lnTo>
                    <a:pt x="45582" y="74955"/>
                  </a:lnTo>
                  <a:lnTo>
                    <a:pt x="54093" y="73284"/>
                  </a:lnTo>
                  <a:lnTo>
                    <a:pt x="66215" y="65166"/>
                  </a:lnTo>
                  <a:lnTo>
                    <a:pt x="74409" y="53072"/>
                  </a:lnTo>
                  <a:lnTo>
                    <a:pt x="77471" y="38226"/>
                  </a:lnTo>
                  <a:close/>
                </a:path>
                <a:path w="77470" h="459105">
                  <a:moveTo>
                    <a:pt x="45213" y="177800"/>
                  </a:moveTo>
                  <a:lnTo>
                    <a:pt x="32513" y="177800"/>
                  </a:lnTo>
                  <a:lnTo>
                    <a:pt x="32132" y="279400"/>
                  </a:lnTo>
                  <a:lnTo>
                    <a:pt x="44832" y="279400"/>
                  </a:lnTo>
                  <a:lnTo>
                    <a:pt x="45213" y="177800"/>
                  </a:lnTo>
                  <a:close/>
                </a:path>
                <a:path w="77470" h="459105">
                  <a:moveTo>
                    <a:pt x="31665" y="382777"/>
                  </a:moveTo>
                  <a:lnTo>
                    <a:pt x="0" y="382777"/>
                  </a:lnTo>
                  <a:lnTo>
                    <a:pt x="37720" y="458850"/>
                  </a:lnTo>
                  <a:lnTo>
                    <a:pt x="69735" y="395350"/>
                  </a:lnTo>
                  <a:lnTo>
                    <a:pt x="31624" y="395350"/>
                  </a:lnTo>
                  <a:lnTo>
                    <a:pt x="31665" y="382777"/>
                  </a:lnTo>
                  <a:close/>
                </a:path>
                <a:path w="77470" h="459105">
                  <a:moveTo>
                    <a:pt x="44578" y="317500"/>
                  </a:moveTo>
                  <a:lnTo>
                    <a:pt x="31878" y="317500"/>
                  </a:lnTo>
                  <a:lnTo>
                    <a:pt x="31665" y="382777"/>
                  </a:lnTo>
                  <a:lnTo>
                    <a:pt x="31624" y="395350"/>
                  </a:lnTo>
                  <a:lnTo>
                    <a:pt x="44324" y="395350"/>
                  </a:lnTo>
                  <a:lnTo>
                    <a:pt x="44578" y="317500"/>
                  </a:lnTo>
                  <a:close/>
                </a:path>
                <a:path w="77470" h="459105">
                  <a:moveTo>
                    <a:pt x="76074" y="382777"/>
                  </a:moveTo>
                  <a:lnTo>
                    <a:pt x="44365" y="382777"/>
                  </a:lnTo>
                  <a:lnTo>
                    <a:pt x="44324" y="395350"/>
                  </a:lnTo>
                  <a:lnTo>
                    <a:pt x="69735" y="395350"/>
                  </a:lnTo>
                  <a:lnTo>
                    <a:pt x="76074" y="382777"/>
                  </a:lnTo>
                  <a:close/>
                </a:path>
              </a:pathLst>
            </a:custGeom>
            <a:solidFill>
              <a:srgbClr val="5091A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7" name="object 67"/>
            <p:cNvSpPr/>
            <p:nvPr/>
          </p:nvSpPr>
          <p:spPr>
            <a:xfrm>
              <a:off x="7976616" y="3995927"/>
              <a:ext cx="1231900" cy="312420"/>
            </a:xfrm>
            <a:custGeom>
              <a:avLst/>
              <a:gdLst/>
              <a:ahLst/>
              <a:cxnLst/>
              <a:rect l="l" t="t" r="r" b="b"/>
              <a:pathLst>
                <a:path w="1231900" h="312420">
                  <a:moveTo>
                    <a:pt x="1179322" y="0"/>
                  </a:moveTo>
                  <a:lnTo>
                    <a:pt x="52069" y="0"/>
                  </a:lnTo>
                  <a:lnTo>
                    <a:pt x="31825" y="4099"/>
                  </a:lnTo>
                  <a:lnTo>
                    <a:pt x="15271" y="15271"/>
                  </a:lnTo>
                  <a:lnTo>
                    <a:pt x="4099" y="31825"/>
                  </a:lnTo>
                  <a:lnTo>
                    <a:pt x="0" y="52070"/>
                  </a:lnTo>
                  <a:lnTo>
                    <a:pt x="0" y="260350"/>
                  </a:lnTo>
                  <a:lnTo>
                    <a:pt x="4099" y="280594"/>
                  </a:lnTo>
                  <a:lnTo>
                    <a:pt x="15271" y="297148"/>
                  </a:lnTo>
                  <a:lnTo>
                    <a:pt x="31825" y="308320"/>
                  </a:lnTo>
                  <a:lnTo>
                    <a:pt x="52069" y="312420"/>
                  </a:lnTo>
                  <a:lnTo>
                    <a:pt x="1179322" y="312420"/>
                  </a:lnTo>
                  <a:lnTo>
                    <a:pt x="1199566" y="308320"/>
                  </a:lnTo>
                  <a:lnTo>
                    <a:pt x="1216120" y="297148"/>
                  </a:lnTo>
                  <a:lnTo>
                    <a:pt x="1227292" y="280594"/>
                  </a:lnTo>
                  <a:lnTo>
                    <a:pt x="1231391" y="260350"/>
                  </a:lnTo>
                  <a:lnTo>
                    <a:pt x="1231391" y="52070"/>
                  </a:lnTo>
                  <a:lnTo>
                    <a:pt x="1227292" y="31825"/>
                  </a:lnTo>
                  <a:lnTo>
                    <a:pt x="1216120" y="15271"/>
                  </a:lnTo>
                  <a:lnTo>
                    <a:pt x="1199566" y="4099"/>
                  </a:lnTo>
                  <a:lnTo>
                    <a:pt x="1179322" y="0"/>
                  </a:lnTo>
                  <a:close/>
                </a:path>
              </a:pathLst>
            </a:custGeom>
            <a:solidFill>
              <a:srgbClr val="E7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8" name="object 68"/>
          <p:cNvSpPr txBox="1"/>
          <p:nvPr/>
        </p:nvSpPr>
        <p:spPr>
          <a:xfrm>
            <a:off x="8474202" y="4049014"/>
            <a:ext cx="240029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105" dirty="0">
                <a:solidFill>
                  <a:srgbClr val="404040"/>
                </a:solidFill>
                <a:latin typeface="Tahoma"/>
                <a:cs typeface="Tahoma"/>
              </a:rPr>
              <a:t>УО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69" name="object 69"/>
          <p:cNvSpPr/>
          <p:nvPr/>
        </p:nvSpPr>
        <p:spPr>
          <a:xfrm>
            <a:off x="7976616" y="4411979"/>
            <a:ext cx="1231900" cy="314325"/>
          </a:xfrm>
          <a:custGeom>
            <a:avLst/>
            <a:gdLst/>
            <a:ahLst/>
            <a:cxnLst/>
            <a:rect l="l" t="t" r="r" b="b"/>
            <a:pathLst>
              <a:path w="1231900" h="314325">
                <a:moveTo>
                  <a:pt x="1179067" y="0"/>
                </a:moveTo>
                <a:lnTo>
                  <a:pt x="52324" y="0"/>
                </a:lnTo>
                <a:lnTo>
                  <a:pt x="31932" y="4103"/>
                </a:lnTo>
                <a:lnTo>
                  <a:pt x="15303" y="15303"/>
                </a:lnTo>
                <a:lnTo>
                  <a:pt x="4103" y="31932"/>
                </a:lnTo>
                <a:lnTo>
                  <a:pt x="0" y="52324"/>
                </a:lnTo>
                <a:lnTo>
                  <a:pt x="0" y="261620"/>
                </a:lnTo>
                <a:lnTo>
                  <a:pt x="4103" y="282011"/>
                </a:lnTo>
                <a:lnTo>
                  <a:pt x="15303" y="298640"/>
                </a:lnTo>
                <a:lnTo>
                  <a:pt x="31932" y="309840"/>
                </a:lnTo>
                <a:lnTo>
                  <a:pt x="52324" y="313944"/>
                </a:lnTo>
                <a:lnTo>
                  <a:pt x="1179067" y="313944"/>
                </a:lnTo>
                <a:lnTo>
                  <a:pt x="1199459" y="309840"/>
                </a:lnTo>
                <a:lnTo>
                  <a:pt x="1216088" y="298640"/>
                </a:lnTo>
                <a:lnTo>
                  <a:pt x="1227288" y="282011"/>
                </a:lnTo>
                <a:lnTo>
                  <a:pt x="1231391" y="261620"/>
                </a:lnTo>
                <a:lnTo>
                  <a:pt x="1231391" y="52324"/>
                </a:lnTo>
                <a:lnTo>
                  <a:pt x="1227288" y="31932"/>
                </a:lnTo>
                <a:lnTo>
                  <a:pt x="1216088" y="15303"/>
                </a:lnTo>
                <a:lnTo>
                  <a:pt x="1199459" y="4103"/>
                </a:lnTo>
                <a:lnTo>
                  <a:pt x="1179067" y="0"/>
                </a:lnTo>
                <a:close/>
              </a:path>
            </a:pathLst>
          </a:custGeom>
          <a:solidFill>
            <a:srgbClr val="E7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 txBox="1"/>
          <p:nvPr/>
        </p:nvSpPr>
        <p:spPr>
          <a:xfrm>
            <a:off x="8132826" y="4465701"/>
            <a:ext cx="92138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85" dirty="0">
                <a:solidFill>
                  <a:srgbClr val="404040"/>
                </a:solidFill>
                <a:latin typeface="Tahoma"/>
                <a:cs typeface="Tahoma"/>
              </a:rPr>
              <a:t>подрядчики</a:t>
            </a:r>
            <a:endParaRPr sz="1100">
              <a:latin typeface="Tahoma"/>
              <a:cs typeface="Tahoma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7965185" y="3678173"/>
            <a:ext cx="148971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75" dirty="0">
                <a:solidFill>
                  <a:srgbClr val="3E649A"/>
                </a:solidFill>
                <a:latin typeface="Tahoma"/>
                <a:cs typeface="Tahoma"/>
              </a:rPr>
              <a:t>Разрешенные</a:t>
            </a:r>
            <a:r>
              <a:rPr sz="900" spc="20" dirty="0">
                <a:solidFill>
                  <a:srgbClr val="3E649A"/>
                </a:solidFill>
                <a:latin typeface="Tahoma"/>
                <a:cs typeface="Tahoma"/>
              </a:rPr>
              <a:t> </a:t>
            </a:r>
            <a:r>
              <a:rPr sz="900" spc="70" dirty="0">
                <a:solidFill>
                  <a:srgbClr val="3E649A"/>
                </a:solidFill>
                <a:latin typeface="Tahoma"/>
                <a:cs typeface="Tahoma"/>
              </a:rPr>
              <a:t>операции</a:t>
            </a:r>
            <a:endParaRPr sz="900">
              <a:latin typeface="Tahoma"/>
              <a:cs typeface="Tahoma"/>
            </a:endParaRPr>
          </a:p>
        </p:txBody>
      </p:sp>
      <p:grpSp>
        <p:nvGrpSpPr>
          <p:cNvPr id="72" name="object 72"/>
          <p:cNvGrpSpPr/>
          <p:nvPr/>
        </p:nvGrpSpPr>
        <p:grpSpPr>
          <a:xfrm>
            <a:off x="8887968" y="3349752"/>
            <a:ext cx="874394" cy="1523365"/>
            <a:chOff x="8887968" y="3349752"/>
            <a:chExt cx="874394" cy="1523365"/>
          </a:xfrm>
        </p:grpSpPr>
        <p:pic>
          <p:nvPicPr>
            <p:cNvPr id="73" name="object 73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8887968" y="3349752"/>
              <a:ext cx="874128" cy="1523238"/>
            </a:xfrm>
            <a:prstGeom prst="rect">
              <a:avLst/>
            </a:prstGeom>
          </p:spPr>
        </p:pic>
        <p:sp>
          <p:nvSpPr>
            <p:cNvPr id="74" name="object 74"/>
            <p:cNvSpPr/>
            <p:nvPr/>
          </p:nvSpPr>
          <p:spPr>
            <a:xfrm>
              <a:off x="9208008" y="3593592"/>
              <a:ext cx="326390" cy="1013460"/>
            </a:xfrm>
            <a:custGeom>
              <a:avLst/>
              <a:gdLst/>
              <a:ahLst/>
              <a:cxnLst/>
              <a:rect l="l" t="t" r="r" b="b"/>
              <a:pathLst>
                <a:path w="326390" h="1013460">
                  <a:moveTo>
                    <a:pt x="281686" y="74921"/>
                  </a:moveTo>
                  <a:lnTo>
                    <a:pt x="281686" y="139700"/>
                  </a:lnTo>
                  <a:lnTo>
                    <a:pt x="294386" y="139700"/>
                  </a:lnTo>
                  <a:lnTo>
                    <a:pt x="294386" y="76200"/>
                  </a:lnTo>
                  <a:lnTo>
                    <a:pt x="288036" y="76200"/>
                  </a:lnTo>
                  <a:lnTo>
                    <a:pt x="281686" y="74921"/>
                  </a:lnTo>
                  <a:close/>
                </a:path>
                <a:path w="326390" h="1013460">
                  <a:moveTo>
                    <a:pt x="294386" y="38100"/>
                  </a:moveTo>
                  <a:lnTo>
                    <a:pt x="281686" y="38100"/>
                  </a:lnTo>
                  <a:lnTo>
                    <a:pt x="281686" y="74921"/>
                  </a:lnTo>
                  <a:lnTo>
                    <a:pt x="288036" y="76200"/>
                  </a:lnTo>
                  <a:lnTo>
                    <a:pt x="294363" y="74921"/>
                  </a:lnTo>
                  <a:lnTo>
                    <a:pt x="294386" y="38100"/>
                  </a:lnTo>
                  <a:close/>
                </a:path>
                <a:path w="326390" h="1013460">
                  <a:moveTo>
                    <a:pt x="294386" y="74921"/>
                  </a:moveTo>
                  <a:lnTo>
                    <a:pt x="288036" y="76200"/>
                  </a:lnTo>
                  <a:lnTo>
                    <a:pt x="294386" y="76200"/>
                  </a:lnTo>
                  <a:lnTo>
                    <a:pt x="294386" y="74921"/>
                  </a:lnTo>
                  <a:close/>
                </a:path>
                <a:path w="326390" h="1013460">
                  <a:moveTo>
                    <a:pt x="288036" y="0"/>
                  </a:moveTo>
                  <a:lnTo>
                    <a:pt x="273188" y="2988"/>
                  </a:lnTo>
                  <a:lnTo>
                    <a:pt x="261080" y="11144"/>
                  </a:lnTo>
                  <a:lnTo>
                    <a:pt x="252924" y="23252"/>
                  </a:lnTo>
                  <a:lnTo>
                    <a:pt x="249936" y="38100"/>
                  </a:lnTo>
                  <a:lnTo>
                    <a:pt x="252924" y="52947"/>
                  </a:lnTo>
                  <a:lnTo>
                    <a:pt x="261080" y="65055"/>
                  </a:lnTo>
                  <a:lnTo>
                    <a:pt x="273188" y="73211"/>
                  </a:lnTo>
                  <a:lnTo>
                    <a:pt x="281686" y="74921"/>
                  </a:lnTo>
                  <a:lnTo>
                    <a:pt x="281686" y="38100"/>
                  </a:lnTo>
                  <a:lnTo>
                    <a:pt x="326136" y="38100"/>
                  </a:lnTo>
                  <a:lnTo>
                    <a:pt x="323129" y="23252"/>
                  </a:lnTo>
                  <a:lnTo>
                    <a:pt x="314944" y="11144"/>
                  </a:lnTo>
                  <a:lnTo>
                    <a:pt x="302829" y="2988"/>
                  </a:lnTo>
                  <a:lnTo>
                    <a:pt x="288036" y="0"/>
                  </a:lnTo>
                  <a:close/>
                </a:path>
                <a:path w="326390" h="1013460">
                  <a:moveTo>
                    <a:pt x="326136" y="38100"/>
                  </a:moveTo>
                  <a:lnTo>
                    <a:pt x="294386" y="38100"/>
                  </a:lnTo>
                  <a:lnTo>
                    <a:pt x="294386" y="74921"/>
                  </a:lnTo>
                  <a:lnTo>
                    <a:pt x="302829" y="73211"/>
                  </a:lnTo>
                  <a:lnTo>
                    <a:pt x="314944" y="65055"/>
                  </a:lnTo>
                  <a:lnTo>
                    <a:pt x="323129" y="52947"/>
                  </a:lnTo>
                  <a:lnTo>
                    <a:pt x="326136" y="38100"/>
                  </a:lnTo>
                  <a:close/>
                </a:path>
                <a:path w="326390" h="1013460">
                  <a:moveTo>
                    <a:pt x="294386" y="177800"/>
                  </a:moveTo>
                  <a:lnTo>
                    <a:pt x="281686" y="177800"/>
                  </a:lnTo>
                  <a:lnTo>
                    <a:pt x="281686" y="279400"/>
                  </a:lnTo>
                  <a:lnTo>
                    <a:pt x="294386" y="279400"/>
                  </a:lnTo>
                  <a:lnTo>
                    <a:pt x="294386" y="177800"/>
                  </a:lnTo>
                  <a:close/>
                </a:path>
                <a:path w="326390" h="1013460">
                  <a:moveTo>
                    <a:pt x="294386" y="317500"/>
                  </a:moveTo>
                  <a:lnTo>
                    <a:pt x="281686" y="317500"/>
                  </a:lnTo>
                  <a:lnTo>
                    <a:pt x="281686" y="419100"/>
                  </a:lnTo>
                  <a:lnTo>
                    <a:pt x="294386" y="419100"/>
                  </a:lnTo>
                  <a:lnTo>
                    <a:pt x="294386" y="317500"/>
                  </a:lnTo>
                  <a:close/>
                </a:path>
                <a:path w="326390" h="1013460">
                  <a:moveTo>
                    <a:pt x="294386" y="457200"/>
                  </a:moveTo>
                  <a:lnTo>
                    <a:pt x="281686" y="457200"/>
                  </a:lnTo>
                  <a:lnTo>
                    <a:pt x="281686" y="558800"/>
                  </a:lnTo>
                  <a:lnTo>
                    <a:pt x="294386" y="558800"/>
                  </a:lnTo>
                  <a:lnTo>
                    <a:pt x="294386" y="457200"/>
                  </a:lnTo>
                  <a:close/>
                </a:path>
                <a:path w="326390" h="1013460">
                  <a:moveTo>
                    <a:pt x="294386" y="596900"/>
                  </a:moveTo>
                  <a:lnTo>
                    <a:pt x="281686" y="596900"/>
                  </a:lnTo>
                  <a:lnTo>
                    <a:pt x="281686" y="698500"/>
                  </a:lnTo>
                  <a:lnTo>
                    <a:pt x="294386" y="698500"/>
                  </a:lnTo>
                  <a:lnTo>
                    <a:pt x="294386" y="596900"/>
                  </a:lnTo>
                  <a:close/>
                </a:path>
                <a:path w="326390" h="1013460">
                  <a:moveTo>
                    <a:pt x="294386" y="736600"/>
                  </a:moveTo>
                  <a:lnTo>
                    <a:pt x="281686" y="736600"/>
                  </a:lnTo>
                  <a:lnTo>
                    <a:pt x="281686" y="838200"/>
                  </a:lnTo>
                  <a:lnTo>
                    <a:pt x="294386" y="838200"/>
                  </a:lnTo>
                  <a:lnTo>
                    <a:pt x="294386" y="736600"/>
                  </a:lnTo>
                  <a:close/>
                </a:path>
                <a:path w="326390" h="1013460">
                  <a:moveTo>
                    <a:pt x="294386" y="968502"/>
                  </a:moveTo>
                  <a:lnTo>
                    <a:pt x="288036" y="968502"/>
                  </a:lnTo>
                  <a:lnTo>
                    <a:pt x="284861" y="971677"/>
                  </a:lnTo>
                  <a:lnTo>
                    <a:pt x="284861" y="981202"/>
                  </a:lnTo>
                  <a:lnTo>
                    <a:pt x="294386" y="981202"/>
                  </a:lnTo>
                  <a:lnTo>
                    <a:pt x="294386" y="968502"/>
                  </a:lnTo>
                  <a:close/>
                </a:path>
                <a:path w="326390" h="1013460">
                  <a:moveTo>
                    <a:pt x="294386" y="876300"/>
                  </a:moveTo>
                  <a:lnTo>
                    <a:pt x="281686" y="876300"/>
                  </a:lnTo>
                  <a:lnTo>
                    <a:pt x="281686" y="974852"/>
                  </a:lnTo>
                  <a:lnTo>
                    <a:pt x="284861" y="971677"/>
                  </a:lnTo>
                  <a:lnTo>
                    <a:pt x="284861" y="968502"/>
                  </a:lnTo>
                  <a:lnTo>
                    <a:pt x="294386" y="968502"/>
                  </a:lnTo>
                  <a:lnTo>
                    <a:pt x="294386" y="876300"/>
                  </a:lnTo>
                  <a:close/>
                </a:path>
                <a:path w="326390" h="1013460">
                  <a:moveTo>
                    <a:pt x="288036" y="968502"/>
                  </a:moveTo>
                  <a:lnTo>
                    <a:pt x="284861" y="968502"/>
                  </a:lnTo>
                  <a:lnTo>
                    <a:pt x="284861" y="971677"/>
                  </a:lnTo>
                  <a:lnTo>
                    <a:pt x="288036" y="968502"/>
                  </a:lnTo>
                  <a:close/>
                </a:path>
                <a:path w="326390" h="1013460">
                  <a:moveTo>
                    <a:pt x="246761" y="968502"/>
                  </a:moveTo>
                  <a:lnTo>
                    <a:pt x="145161" y="968502"/>
                  </a:lnTo>
                  <a:lnTo>
                    <a:pt x="145161" y="981202"/>
                  </a:lnTo>
                  <a:lnTo>
                    <a:pt x="246761" y="981202"/>
                  </a:lnTo>
                  <a:lnTo>
                    <a:pt x="246761" y="968502"/>
                  </a:lnTo>
                  <a:close/>
                </a:path>
                <a:path w="326390" h="1013460">
                  <a:moveTo>
                    <a:pt x="76200" y="936752"/>
                  </a:moveTo>
                  <a:lnTo>
                    <a:pt x="0" y="974852"/>
                  </a:lnTo>
                  <a:lnTo>
                    <a:pt x="76200" y="1012952"/>
                  </a:lnTo>
                  <a:lnTo>
                    <a:pt x="76200" y="981202"/>
                  </a:lnTo>
                  <a:lnTo>
                    <a:pt x="63500" y="981202"/>
                  </a:lnTo>
                  <a:lnTo>
                    <a:pt x="63500" y="968502"/>
                  </a:lnTo>
                  <a:lnTo>
                    <a:pt x="76200" y="968502"/>
                  </a:lnTo>
                  <a:lnTo>
                    <a:pt x="76200" y="936752"/>
                  </a:lnTo>
                  <a:close/>
                </a:path>
                <a:path w="326390" h="1013460">
                  <a:moveTo>
                    <a:pt x="76200" y="968502"/>
                  </a:moveTo>
                  <a:lnTo>
                    <a:pt x="63500" y="968502"/>
                  </a:lnTo>
                  <a:lnTo>
                    <a:pt x="63500" y="981202"/>
                  </a:lnTo>
                  <a:lnTo>
                    <a:pt x="76200" y="981202"/>
                  </a:lnTo>
                  <a:lnTo>
                    <a:pt x="76200" y="968502"/>
                  </a:lnTo>
                  <a:close/>
                </a:path>
                <a:path w="326390" h="1013460">
                  <a:moveTo>
                    <a:pt x="107061" y="968502"/>
                  </a:moveTo>
                  <a:lnTo>
                    <a:pt x="76200" y="968502"/>
                  </a:lnTo>
                  <a:lnTo>
                    <a:pt x="76200" y="981202"/>
                  </a:lnTo>
                  <a:lnTo>
                    <a:pt x="107061" y="981202"/>
                  </a:lnTo>
                  <a:lnTo>
                    <a:pt x="107061" y="968502"/>
                  </a:lnTo>
                  <a:close/>
                </a:path>
              </a:pathLst>
            </a:custGeom>
            <a:solidFill>
              <a:srgbClr val="5091A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5" name="object 75"/>
            <p:cNvPicPr/>
            <p:nvPr/>
          </p:nvPicPr>
          <p:blipFill>
            <a:blip r:embed="rId23" cstate="print"/>
            <a:stretch>
              <a:fillRect/>
            </a:stretch>
          </p:blipFill>
          <p:spPr>
            <a:xfrm>
              <a:off x="8887968" y="3832860"/>
              <a:ext cx="836142" cy="624077"/>
            </a:xfrm>
            <a:prstGeom prst="rect">
              <a:avLst/>
            </a:prstGeom>
          </p:spPr>
        </p:pic>
        <p:sp>
          <p:nvSpPr>
            <p:cNvPr id="76" name="object 76"/>
            <p:cNvSpPr/>
            <p:nvPr/>
          </p:nvSpPr>
          <p:spPr>
            <a:xfrm>
              <a:off x="9208008" y="4114800"/>
              <a:ext cx="288290" cy="76200"/>
            </a:xfrm>
            <a:custGeom>
              <a:avLst/>
              <a:gdLst/>
              <a:ahLst/>
              <a:cxnLst/>
              <a:rect l="l" t="t" r="r" b="b"/>
              <a:pathLst>
                <a:path w="288290" h="76200">
                  <a:moveTo>
                    <a:pt x="288036" y="31750"/>
                  </a:moveTo>
                  <a:lnTo>
                    <a:pt x="186436" y="31750"/>
                  </a:lnTo>
                  <a:lnTo>
                    <a:pt x="186436" y="44450"/>
                  </a:lnTo>
                  <a:lnTo>
                    <a:pt x="288036" y="44450"/>
                  </a:lnTo>
                  <a:lnTo>
                    <a:pt x="288036" y="31750"/>
                  </a:lnTo>
                  <a:close/>
                </a:path>
                <a:path w="288290" h="76200">
                  <a:moveTo>
                    <a:pt x="76200" y="0"/>
                  </a:moveTo>
                  <a:lnTo>
                    <a:pt x="0" y="38100"/>
                  </a:lnTo>
                  <a:lnTo>
                    <a:pt x="76200" y="76200"/>
                  </a:lnTo>
                  <a:lnTo>
                    <a:pt x="76200" y="44450"/>
                  </a:lnTo>
                  <a:lnTo>
                    <a:pt x="63500" y="44450"/>
                  </a:lnTo>
                  <a:lnTo>
                    <a:pt x="63500" y="31750"/>
                  </a:lnTo>
                  <a:lnTo>
                    <a:pt x="76200" y="31750"/>
                  </a:lnTo>
                  <a:lnTo>
                    <a:pt x="76200" y="0"/>
                  </a:lnTo>
                  <a:close/>
                </a:path>
                <a:path w="288290" h="76200">
                  <a:moveTo>
                    <a:pt x="76200" y="31750"/>
                  </a:moveTo>
                  <a:lnTo>
                    <a:pt x="63500" y="31750"/>
                  </a:lnTo>
                  <a:lnTo>
                    <a:pt x="63500" y="44450"/>
                  </a:lnTo>
                  <a:lnTo>
                    <a:pt x="76200" y="44450"/>
                  </a:lnTo>
                  <a:lnTo>
                    <a:pt x="76200" y="31750"/>
                  </a:lnTo>
                  <a:close/>
                </a:path>
                <a:path w="288290" h="76200">
                  <a:moveTo>
                    <a:pt x="148336" y="31750"/>
                  </a:moveTo>
                  <a:lnTo>
                    <a:pt x="76200" y="31750"/>
                  </a:lnTo>
                  <a:lnTo>
                    <a:pt x="76200" y="44450"/>
                  </a:lnTo>
                  <a:lnTo>
                    <a:pt x="148336" y="44450"/>
                  </a:lnTo>
                  <a:lnTo>
                    <a:pt x="148336" y="31750"/>
                  </a:lnTo>
                  <a:close/>
                </a:path>
              </a:pathLst>
            </a:custGeom>
            <a:solidFill>
              <a:srgbClr val="5091A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</TotalTime>
  <Words>425</Words>
  <Application>Microsoft Office PowerPoint</Application>
  <PresentationFormat>Лист A4 (210x297 мм)</PresentationFormat>
  <Paragraphs>84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2" baseType="lpstr">
      <vt:lpstr>Calibri</vt:lpstr>
      <vt:lpstr>Roboto</vt:lpstr>
      <vt:lpstr>Tahoma</vt:lpstr>
      <vt:lpstr>Trebuchet MS</vt:lpstr>
      <vt:lpstr>Verdana</vt:lpstr>
      <vt:lpstr>Wingdings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Петрин Марат Владимирович</dc:creator>
  <cp:lastModifiedBy>365 Pro Plus</cp:lastModifiedBy>
  <cp:revision>6</cp:revision>
  <cp:lastPrinted>2025-06-24T07:46:50Z</cp:lastPrinted>
  <dcterms:created xsi:type="dcterms:W3CDTF">2025-06-23T14:08:45Z</dcterms:created>
  <dcterms:modified xsi:type="dcterms:W3CDTF">2025-08-02T11:50:12Z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2025-05-27T00:00:00Z</vt:filetime>
  </property>
  <property fmtid="{D5CDD505-2E9C-101B-9397-08002B2CF9AE}" pid="3" name="Creator">
    <vt:lpwstr>Microsoft® PowerPoint® 2019</vt:lpwstr>
  </property>
  <property fmtid="{D5CDD505-2E9C-101B-9397-08002B2CF9AE}" pid="4" name="LastSaved">
    <vt:filetime>2025-06-23T00:00:00Z</vt:filetime>
  </property>
  <property fmtid="{D5CDD505-2E9C-101B-9397-08002B2CF9AE}" pid="5" name="Producer">
    <vt:lpwstr>Microsoft® PowerPoint® 2019</vt:lpwstr>
  </property>
</Properties>
</file>