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18" r:id="rId2"/>
    <p:sldMasterId id="2147483945" r:id="rId3"/>
    <p:sldMasterId id="2147484009" r:id="rId4"/>
    <p:sldMasterId id="2147484066" r:id="rId5"/>
  </p:sldMasterIdLst>
  <p:notesMasterIdLst>
    <p:notesMasterId r:id="rId15"/>
  </p:notesMasterIdLst>
  <p:handoutMasterIdLst>
    <p:handoutMasterId r:id="rId16"/>
  </p:handoutMasterIdLst>
  <p:sldIdLst>
    <p:sldId id="305" r:id="rId6"/>
    <p:sldId id="314" r:id="rId7"/>
    <p:sldId id="323" r:id="rId8"/>
    <p:sldId id="307" r:id="rId9"/>
    <p:sldId id="270" r:id="rId10"/>
    <p:sldId id="300" r:id="rId11"/>
    <p:sldId id="315" r:id="rId12"/>
    <p:sldId id="296" r:id="rId13"/>
    <p:sldId id="313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8"/>
    <a:srgbClr val="C38427"/>
    <a:srgbClr val="D19419"/>
    <a:srgbClr val="FFC326"/>
    <a:srgbClr val="068484"/>
    <a:srgbClr val="005A64"/>
    <a:srgbClr val="06A05A"/>
    <a:srgbClr val="78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EA8CE-4267-4615-BD84-BFF880B3756D}" v="24" dt="2024-02-20T19:50:32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Генцлер" userId="df38da47f4709cad" providerId="LiveId" clId="{B9EEA8CE-4267-4615-BD84-BFF880B3756D}"/>
    <pc:docChg chg="undo custSel addSld delSld modSld sldOrd delMainMaster">
      <pc:chgData name="Ирина Генцлер" userId="df38da47f4709cad" providerId="LiveId" clId="{B9EEA8CE-4267-4615-BD84-BFF880B3756D}" dt="2024-02-20T19:54:36.924" v="2184"/>
      <pc:docMkLst>
        <pc:docMk/>
      </pc:docMkLst>
      <pc:sldChg chg="modSp mod">
        <pc:chgData name="Ирина Генцлер" userId="df38da47f4709cad" providerId="LiveId" clId="{B9EEA8CE-4267-4615-BD84-BFF880B3756D}" dt="2024-02-20T18:26:28.875" v="34" actId="6549"/>
        <pc:sldMkLst>
          <pc:docMk/>
          <pc:sldMk cId="611286219" sldId="257"/>
        </pc:sldMkLst>
        <pc:spChg chg="mod">
          <ac:chgData name="Ирина Генцлер" userId="df38da47f4709cad" providerId="LiveId" clId="{B9EEA8CE-4267-4615-BD84-BFF880B3756D}" dt="2024-02-20T18:25:41.959" v="15" actId="6549"/>
          <ac:spMkLst>
            <pc:docMk/>
            <pc:sldMk cId="611286219" sldId="257"/>
            <ac:spMk id="4" creationId="{14812F77-ECD0-FD47-ABF9-093562C8048D}"/>
          </ac:spMkLst>
        </pc:spChg>
        <pc:spChg chg="mod">
          <ac:chgData name="Ирина Генцлер" userId="df38da47f4709cad" providerId="LiveId" clId="{B9EEA8CE-4267-4615-BD84-BFF880B3756D}" dt="2024-02-20T18:25:52.007" v="16" actId="1076"/>
          <ac:spMkLst>
            <pc:docMk/>
            <pc:sldMk cId="611286219" sldId="257"/>
            <ac:spMk id="5" creationId="{C220E7FD-9A2E-9649-AC71-F8D74294737D}"/>
          </ac:spMkLst>
        </pc:spChg>
        <pc:spChg chg="mod">
          <ac:chgData name="Ирина Генцлер" userId="df38da47f4709cad" providerId="LiveId" clId="{B9EEA8CE-4267-4615-BD84-BFF880B3756D}" dt="2024-02-20T18:25:57.761" v="17" actId="1076"/>
          <ac:spMkLst>
            <pc:docMk/>
            <pc:sldMk cId="611286219" sldId="257"/>
            <ac:spMk id="7" creationId="{C7492EF8-CC4A-904F-A92A-77DA8A612821}"/>
          </ac:spMkLst>
        </pc:spChg>
        <pc:spChg chg="mod">
          <ac:chgData name="Ирина Генцлер" userId="df38da47f4709cad" providerId="LiveId" clId="{B9EEA8CE-4267-4615-BD84-BFF880B3756D}" dt="2024-02-20T18:26:28.875" v="34" actId="6549"/>
          <ac:spMkLst>
            <pc:docMk/>
            <pc:sldMk cId="611286219" sldId="257"/>
            <ac:spMk id="8" creationId="{20564CCD-464B-D94C-82A2-4D6F7FC61B98}"/>
          </ac:spMkLst>
        </pc:spChg>
      </pc:sldChg>
      <pc:sldChg chg="addSp delSp modSp mod">
        <pc:chgData name="Ирина Генцлер" userId="df38da47f4709cad" providerId="LiveId" clId="{B9EEA8CE-4267-4615-BD84-BFF880B3756D}" dt="2024-02-20T19:18:45.604" v="976" actId="20577"/>
        <pc:sldMkLst>
          <pc:docMk/>
          <pc:sldMk cId="3318244750" sldId="258"/>
        </pc:sldMkLst>
        <pc:spChg chg="mod">
          <ac:chgData name="Ирина Генцлер" userId="df38da47f4709cad" providerId="LiveId" clId="{B9EEA8CE-4267-4615-BD84-BFF880B3756D}" dt="2024-02-20T18:34:56.607" v="183" actId="1035"/>
          <ac:spMkLst>
            <pc:docMk/>
            <pc:sldMk cId="3318244750" sldId="258"/>
            <ac:spMk id="2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4:41.791" v="161" actId="1076"/>
          <ac:spMkLst>
            <pc:docMk/>
            <pc:sldMk cId="3318244750" sldId="258"/>
            <ac:spMk id="3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4:50.949" v="162" actId="1076"/>
          <ac:spMkLst>
            <pc:docMk/>
            <pc:sldMk cId="3318244750" sldId="258"/>
            <ac:spMk id="4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9:31.557" v="216" actId="1076"/>
          <ac:spMkLst>
            <pc:docMk/>
            <pc:sldMk cId="3318244750" sldId="258"/>
            <ac:spMk id="6" creationId="{00000000-0000-0000-0000-000000000000}"/>
          </ac:spMkLst>
        </pc:spChg>
        <pc:spChg chg="del">
          <ac:chgData name="Ирина Генцлер" userId="df38da47f4709cad" providerId="LiveId" clId="{B9EEA8CE-4267-4615-BD84-BFF880B3756D}" dt="2024-02-20T18:32:59.162" v="150" actId="478"/>
          <ac:spMkLst>
            <pc:docMk/>
            <pc:sldMk cId="3318244750" sldId="258"/>
            <ac:spMk id="7" creationId="{00000000-0000-0000-0000-000000000000}"/>
          </ac:spMkLst>
        </pc:spChg>
        <pc:spChg chg="add del mod">
          <ac:chgData name="Ирина Генцлер" userId="df38da47f4709cad" providerId="LiveId" clId="{B9EEA8CE-4267-4615-BD84-BFF880B3756D}" dt="2024-02-20T18:32:13.422" v="146" actId="478"/>
          <ac:spMkLst>
            <pc:docMk/>
            <pc:sldMk cId="3318244750" sldId="258"/>
            <ac:spMk id="8" creationId="{1D75D956-DDA9-C6D3-5C05-AB1B52C44AD5}"/>
          </ac:spMkLst>
        </pc:spChg>
        <pc:spChg chg="del">
          <ac:chgData name="Ирина Генцлер" userId="df38da47f4709cad" providerId="LiveId" clId="{B9EEA8CE-4267-4615-BD84-BFF880B3756D}" dt="2024-02-20T18:32:04.935" v="145" actId="478"/>
          <ac:spMkLst>
            <pc:docMk/>
            <pc:sldMk cId="3318244750" sldId="258"/>
            <ac:spMk id="9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46:24.258" v="259" actId="1076"/>
          <ac:spMkLst>
            <pc:docMk/>
            <pc:sldMk cId="3318244750" sldId="258"/>
            <ac:spMk id="10" creationId="{00000000-0000-0000-0000-000000000000}"/>
          </ac:spMkLst>
        </pc:spChg>
        <pc:spChg chg="del">
          <ac:chgData name="Ирина Генцлер" userId="df38da47f4709cad" providerId="LiveId" clId="{B9EEA8CE-4267-4615-BD84-BFF880B3756D}" dt="2024-02-20T18:34:35.385" v="160" actId="478"/>
          <ac:spMkLst>
            <pc:docMk/>
            <pc:sldMk cId="3318244750" sldId="258"/>
            <ac:spMk id="11" creationId="{00000000-0000-0000-0000-000000000000}"/>
          </ac:spMkLst>
        </pc:spChg>
        <pc:spChg chg="add mod">
          <ac:chgData name="Ирина Генцлер" userId="df38da47f4709cad" providerId="LiveId" clId="{B9EEA8CE-4267-4615-BD84-BFF880B3756D}" dt="2024-02-20T18:46:41.844" v="326" actId="1035"/>
          <ac:spMkLst>
            <pc:docMk/>
            <pc:sldMk cId="3318244750" sldId="258"/>
            <ac:spMk id="12" creationId="{01FA75F7-7A05-7A83-ECDC-7202B85E774C}"/>
          </ac:spMkLst>
        </pc:spChg>
        <pc:spChg chg="add mod">
          <ac:chgData name="Ирина Генцлер" userId="df38da47f4709cad" providerId="LiveId" clId="{B9EEA8CE-4267-4615-BD84-BFF880B3756D}" dt="2024-02-20T19:18:45.604" v="976" actId="20577"/>
          <ac:spMkLst>
            <pc:docMk/>
            <pc:sldMk cId="3318244750" sldId="258"/>
            <ac:spMk id="13" creationId="{36543807-A355-10CB-A21A-4600AD2B58D1}"/>
          </ac:spMkLst>
        </pc:spChg>
      </pc:sldChg>
      <pc:sldChg chg="modSp del mod">
        <pc:chgData name="Ирина Генцлер" userId="df38da47f4709cad" providerId="LiveId" clId="{B9EEA8CE-4267-4615-BD84-BFF880B3756D}" dt="2024-02-20T19:02:55.707" v="617" actId="2696"/>
        <pc:sldMkLst>
          <pc:docMk/>
          <pc:sldMk cId="1527683248" sldId="259"/>
        </pc:sldMkLst>
        <pc:spChg chg="mod">
          <ac:chgData name="Ирина Генцлер" userId="df38da47f4709cad" providerId="LiveId" clId="{B9EEA8CE-4267-4615-BD84-BFF880B3756D}" dt="2024-02-20T19:01:21.626" v="615" actId="115"/>
          <ac:spMkLst>
            <pc:docMk/>
            <pc:sldMk cId="1527683248" sldId="259"/>
            <ac:spMk id="29" creationId="{71489A62-AA04-F4EE-61C3-DEBF8444B670}"/>
          </ac:spMkLst>
        </pc:spChg>
      </pc:sldChg>
      <pc:sldChg chg="del">
        <pc:chgData name="Ирина Генцлер" userId="df38da47f4709cad" providerId="LiveId" clId="{B9EEA8CE-4267-4615-BD84-BFF880B3756D}" dt="2024-02-20T18:33:48.837" v="158" actId="2696"/>
        <pc:sldMkLst>
          <pc:docMk/>
          <pc:sldMk cId="1661297235" sldId="259"/>
        </pc:sldMkLst>
      </pc:sldChg>
      <pc:sldChg chg="modSp mod ord">
        <pc:chgData name="Ирина Генцлер" userId="df38da47f4709cad" providerId="LiveId" clId="{B9EEA8CE-4267-4615-BD84-BFF880B3756D}" dt="2024-02-20T19:53:19.899" v="2182"/>
        <pc:sldMkLst>
          <pc:docMk/>
          <pc:sldMk cId="3629746287" sldId="259"/>
        </pc:sldMkLst>
        <pc:spChg chg="mod">
          <ac:chgData name="Ирина Генцлер" userId="df38da47f4709cad" providerId="LiveId" clId="{B9EEA8CE-4267-4615-BD84-BFF880B3756D}" dt="2024-02-20T19:05:44.087" v="625" actId="207"/>
          <ac:spMkLst>
            <pc:docMk/>
            <pc:sldMk cId="3629746287" sldId="259"/>
            <ac:spMk id="7" creationId="{28EC7F02-89CB-E290-630F-A450B6788853}"/>
          </ac:spMkLst>
        </pc:spChg>
        <pc:spChg chg="mod">
          <ac:chgData name="Ирина Генцлер" userId="df38da47f4709cad" providerId="LiveId" clId="{B9EEA8CE-4267-4615-BD84-BFF880B3756D}" dt="2024-02-20T19:04:46.984" v="622" actId="108"/>
          <ac:spMkLst>
            <pc:docMk/>
            <pc:sldMk cId="3629746287" sldId="259"/>
            <ac:spMk id="29" creationId="{AB204B95-5BE8-7FA2-5BA9-D415CDF7A3DC}"/>
          </ac:spMkLst>
        </pc:spChg>
      </pc:sldChg>
      <pc:sldChg chg="delSp modSp mod">
        <pc:chgData name="Ирина Генцлер" userId="df38da47f4709cad" providerId="LiveId" clId="{B9EEA8CE-4267-4615-BD84-BFF880B3756D}" dt="2024-02-20T18:56:07.215" v="604" actId="14100"/>
        <pc:sldMkLst>
          <pc:docMk/>
          <pc:sldMk cId="1475011906" sldId="260"/>
        </pc:sldMkLst>
        <pc:spChg chg="mod">
          <ac:chgData name="Ирина Генцлер" userId="df38da47f4709cad" providerId="LiveId" clId="{B9EEA8CE-4267-4615-BD84-BFF880B3756D}" dt="2024-02-20T18:45:52.388" v="257" actId="1076"/>
          <ac:spMkLst>
            <pc:docMk/>
            <pc:sldMk cId="1475011906" sldId="260"/>
            <ac:spMk id="42" creationId="{DC6B85C1-ACBB-494C-B641-CFD30897F859}"/>
          </ac:spMkLst>
        </pc:spChg>
        <pc:spChg chg="mod">
          <ac:chgData name="Ирина Генцлер" userId="df38da47f4709cad" providerId="LiveId" clId="{B9EEA8CE-4267-4615-BD84-BFF880B3756D}" dt="2024-02-20T18:56:02.552" v="603" actId="20577"/>
          <ac:spMkLst>
            <pc:docMk/>
            <pc:sldMk cId="1475011906" sldId="260"/>
            <ac:spMk id="45" creationId="{9ACB73FA-A200-7A45-9D0F-2104D7A9B4B1}"/>
          </ac:spMkLst>
        </pc:spChg>
        <pc:spChg chg="mod">
          <ac:chgData name="Ирина Генцлер" userId="df38da47f4709cad" providerId="LiveId" clId="{B9EEA8CE-4267-4615-BD84-BFF880B3756D}" dt="2024-02-20T18:45:57.233" v="258" actId="1076"/>
          <ac:spMkLst>
            <pc:docMk/>
            <pc:sldMk cId="1475011906" sldId="260"/>
            <ac:spMk id="49" creationId="{6DE76BE5-FA0E-EE4C-AC86-37267363B717}"/>
          </ac:spMkLst>
        </pc:spChg>
        <pc:spChg chg="mod">
          <ac:chgData name="Ирина Генцлер" userId="df38da47f4709cad" providerId="LiveId" clId="{B9EEA8CE-4267-4615-BD84-BFF880B3756D}" dt="2024-02-20T18:56:07.215" v="604" actId="14100"/>
          <ac:spMkLst>
            <pc:docMk/>
            <pc:sldMk cId="1475011906" sldId="260"/>
            <ac:spMk id="54" creationId="{00000000-0000-0000-0000-000000000000}"/>
          </ac:spMkLst>
        </pc:spChg>
        <pc:cxnChg chg="del">
          <ac:chgData name="Ирина Генцлер" userId="df38da47f4709cad" providerId="LiveId" clId="{B9EEA8CE-4267-4615-BD84-BFF880B3756D}" dt="2024-02-20T18:45:43.682" v="256" actId="478"/>
          <ac:cxnSpMkLst>
            <pc:docMk/>
            <pc:sldMk cId="1475011906" sldId="260"/>
            <ac:cxnSpMk id="23" creationId="{00000000-0000-0000-0000-000000000000}"/>
          </ac:cxnSpMkLst>
        </pc:cxnChg>
      </pc:sldChg>
      <pc:sldChg chg="modSp mod ord">
        <pc:chgData name="Ирина Генцлер" userId="df38da47f4709cad" providerId="LiveId" clId="{B9EEA8CE-4267-4615-BD84-BFF880B3756D}" dt="2024-02-20T19:11:19.406" v="770"/>
        <pc:sldMkLst>
          <pc:docMk/>
          <pc:sldMk cId="4278005818" sldId="261"/>
        </pc:sldMkLst>
        <pc:spChg chg="mod">
          <ac:chgData name="Ирина Генцлер" userId="df38da47f4709cad" providerId="LiveId" clId="{B9EEA8CE-4267-4615-BD84-BFF880B3756D}" dt="2024-02-20T18:35:30.902" v="190" actId="6549"/>
          <ac:spMkLst>
            <pc:docMk/>
            <pc:sldMk cId="4278005818" sldId="261"/>
            <ac:spMk id="42" creationId="{DC6B85C1-ACBB-494C-B641-CFD30897F859}"/>
          </ac:spMkLst>
        </pc:spChg>
        <pc:spChg chg="mod">
          <ac:chgData name="Ирина Генцлер" userId="df38da47f4709cad" providerId="LiveId" clId="{B9EEA8CE-4267-4615-BD84-BFF880B3756D}" dt="2024-02-20T18:38:00.849" v="212" actId="6549"/>
          <ac:spMkLst>
            <pc:docMk/>
            <pc:sldMk cId="4278005818" sldId="261"/>
            <ac:spMk id="52" creationId="{00000000-0000-0000-0000-000000000000}"/>
          </ac:spMkLst>
        </pc:spChg>
        <pc:grpChg chg="mod">
          <ac:chgData name="Ирина Генцлер" userId="df38da47f4709cad" providerId="LiveId" clId="{B9EEA8CE-4267-4615-BD84-BFF880B3756D}" dt="2024-02-20T18:38:05.400" v="213" actId="1076"/>
          <ac:grpSpMkLst>
            <pc:docMk/>
            <pc:sldMk cId="4278005818" sldId="261"/>
            <ac:grpSpMk id="29" creationId="{00000000-0000-0000-0000-000000000000}"/>
          </ac:grpSpMkLst>
        </pc:grpChg>
        <pc:graphicFrameChg chg="modGraphic">
          <ac:chgData name="Ирина Генцлер" userId="df38da47f4709cad" providerId="LiveId" clId="{B9EEA8CE-4267-4615-BD84-BFF880B3756D}" dt="2024-02-20T18:40:07.588" v="218" actId="14734"/>
          <ac:graphicFrameMkLst>
            <pc:docMk/>
            <pc:sldMk cId="4278005818" sldId="261"/>
            <ac:graphicFrameMk id="3" creationId="{00000000-0000-0000-0000-000000000000}"/>
          </ac:graphicFrameMkLst>
        </pc:graphicFrameChg>
      </pc:sldChg>
      <pc:sldChg chg="add del">
        <pc:chgData name="Ирина Генцлер" userId="df38da47f4709cad" providerId="LiveId" clId="{B9EEA8CE-4267-4615-BD84-BFF880B3756D}" dt="2024-02-20T19:50:16.716" v="2168" actId="2696"/>
        <pc:sldMkLst>
          <pc:docMk/>
          <pc:sldMk cId="443273559" sldId="262"/>
        </pc:sldMkLst>
      </pc:sldChg>
      <pc:sldChg chg="modSp mod">
        <pc:chgData name="Ирина Генцлер" userId="df38da47f4709cad" providerId="LiveId" clId="{B9EEA8CE-4267-4615-BD84-BFF880B3756D}" dt="2024-02-20T19:52:00.483" v="2180" actId="14734"/>
        <pc:sldMkLst>
          <pc:docMk/>
          <pc:sldMk cId="1154575703" sldId="262"/>
        </pc:sldMkLst>
        <pc:graphicFrameChg chg="modGraphic">
          <ac:chgData name="Ирина Генцлер" userId="df38da47f4709cad" providerId="LiveId" clId="{B9EEA8CE-4267-4615-BD84-BFF880B3756D}" dt="2024-02-20T19:52:00.483" v="2180" actId="14734"/>
          <ac:graphicFrameMkLst>
            <pc:docMk/>
            <pc:sldMk cId="1154575703" sldId="262"/>
            <ac:graphicFrameMk id="15" creationId="{6B88F1D3-EC37-CA28-7DB2-E2F87FA50D35}"/>
          </ac:graphicFrameMkLst>
        </pc:graphicFrameChg>
      </pc:sldChg>
      <pc:sldChg chg="modSp mod">
        <pc:chgData name="Ирина Генцлер" userId="df38da47f4709cad" providerId="LiveId" clId="{B9EEA8CE-4267-4615-BD84-BFF880B3756D}" dt="2024-02-20T19:44:41.724" v="1953" actId="6549"/>
        <pc:sldMkLst>
          <pc:docMk/>
          <pc:sldMk cId="2176575554" sldId="263"/>
        </pc:sldMkLst>
        <pc:graphicFrameChg chg="modGraphic">
          <ac:chgData name="Ирина Генцлер" userId="df38da47f4709cad" providerId="LiveId" clId="{B9EEA8CE-4267-4615-BD84-BFF880B3756D}" dt="2024-02-20T19:44:41.724" v="1953" actId="6549"/>
          <ac:graphicFrameMkLst>
            <pc:docMk/>
            <pc:sldMk cId="2176575554" sldId="263"/>
            <ac:graphicFrameMk id="2" creationId="{00000000-0000-0000-0000-000000000000}"/>
          </ac:graphicFrameMkLst>
        </pc:graphicFrameChg>
      </pc:sldChg>
      <pc:sldChg chg="addSp delSp modSp mod">
        <pc:chgData name="Ирина Генцлер" userId="df38da47f4709cad" providerId="LiveId" clId="{B9EEA8CE-4267-4615-BD84-BFF880B3756D}" dt="2024-02-20T19:34:27.474" v="1731" actId="20577"/>
        <pc:sldMkLst>
          <pc:docMk/>
          <pc:sldMk cId="1969482376" sldId="265"/>
        </pc:sldMkLst>
        <pc:spChg chg="mod">
          <ac:chgData name="Ирина Генцлер" userId="df38da47f4709cad" providerId="LiveId" clId="{B9EEA8CE-4267-4615-BD84-BFF880B3756D}" dt="2024-02-20T19:10:28.837" v="711" actId="1036"/>
          <ac:spMkLst>
            <pc:docMk/>
            <pc:sldMk cId="1969482376" sldId="265"/>
            <ac:spMk id="2" creationId="{ABC7A937-8744-151E-F513-ED7A171E48D7}"/>
          </ac:spMkLst>
        </pc:spChg>
        <pc:spChg chg="mod">
          <ac:chgData name="Ирина Генцлер" userId="df38da47f4709cad" providerId="LiveId" clId="{B9EEA8CE-4267-4615-BD84-BFF880B3756D}" dt="2024-02-20T19:34:27.474" v="1731" actId="20577"/>
          <ac:spMkLst>
            <pc:docMk/>
            <pc:sldMk cId="1969482376" sldId="265"/>
            <ac:spMk id="3" creationId="{7A288848-9DCB-04B3-2DA4-710425E85B4D}"/>
          </ac:spMkLst>
        </pc:spChg>
        <pc:spChg chg="del">
          <ac:chgData name="Ирина Генцлер" userId="df38da47f4709cad" providerId="LiveId" clId="{B9EEA8CE-4267-4615-BD84-BFF880B3756D}" dt="2024-02-20T19:08:50.347" v="652" actId="478"/>
          <ac:spMkLst>
            <pc:docMk/>
            <pc:sldMk cId="1969482376" sldId="265"/>
            <ac:spMk id="4" creationId="{D4E51D4F-A1DC-2CCB-3F5B-230DFEBF79BE}"/>
          </ac:spMkLst>
        </pc:spChg>
        <pc:spChg chg="add mod">
          <ac:chgData name="Ирина Генцлер" userId="df38da47f4709cad" providerId="LiveId" clId="{B9EEA8CE-4267-4615-BD84-BFF880B3756D}" dt="2024-02-20T19:32:45.112" v="1713" actId="6549"/>
          <ac:spMkLst>
            <pc:docMk/>
            <pc:sldMk cId="1969482376" sldId="265"/>
            <ac:spMk id="5" creationId="{13345279-918F-9EFA-3763-C59FE7EEA42F}"/>
          </ac:spMkLst>
        </pc:spChg>
        <pc:spChg chg="mod">
          <ac:chgData name="Ирина Генцлер" userId="df38da47f4709cad" providerId="LiveId" clId="{B9EEA8CE-4267-4615-BD84-BFF880B3756D}" dt="2024-02-20T19:28:15.423" v="1427" actId="20577"/>
          <ac:spMkLst>
            <pc:docMk/>
            <pc:sldMk cId="1969482376" sldId="265"/>
            <ac:spMk id="6" creationId="{858FEA51-A747-BD3F-FE9E-C6C8BF1C7472}"/>
          </ac:spMkLst>
        </pc:spChg>
        <pc:spChg chg="mod">
          <ac:chgData name="Ирина Генцлер" userId="df38da47f4709cad" providerId="LiveId" clId="{B9EEA8CE-4267-4615-BD84-BFF880B3756D}" dt="2024-02-20T19:10:06.644" v="693" actId="1036"/>
          <ac:spMkLst>
            <pc:docMk/>
            <pc:sldMk cId="1969482376" sldId="265"/>
            <ac:spMk id="7" creationId="{6A2C66A0-7988-54EB-093F-150FD70BF126}"/>
          </ac:spMkLst>
        </pc:spChg>
        <pc:spChg chg="add mod">
          <ac:chgData name="Ирина Генцлер" userId="df38da47f4709cad" providerId="LiveId" clId="{B9EEA8CE-4267-4615-BD84-BFF880B3756D}" dt="2024-02-20T19:32:04.723" v="1693" actId="1036"/>
          <ac:spMkLst>
            <pc:docMk/>
            <pc:sldMk cId="1969482376" sldId="265"/>
            <ac:spMk id="8" creationId="{EF72FE7C-42F8-741F-783A-B3A94FE71035}"/>
          </ac:spMkLst>
        </pc:spChg>
        <pc:spChg chg="mod">
          <ac:chgData name="Ирина Генцлер" userId="df38da47f4709cad" providerId="LiveId" clId="{B9EEA8CE-4267-4615-BD84-BFF880B3756D}" dt="2024-02-20T19:27:54.623" v="1403" actId="1076"/>
          <ac:spMkLst>
            <pc:docMk/>
            <pc:sldMk cId="1969482376" sldId="265"/>
            <ac:spMk id="9" creationId="{6734C725-BA1D-8C15-3B56-F1E0064CE677}"/>
          </ac:spMkLst>
        </pc:spChg>
        <pc:spChg chg="del">
          <ac:chgData name="Ирина Генцлер" userId="df38da47f4709cad" providerId="LiveId" clId="{B9EEA8CE-4267-4615-BD84-BFF880B3756D}" dt="2024-02-20T19:25:27.223" v="1293" actId="478"/>
          <ac:spMkLst>
            <pc:docMk/>
            <pc:sldMk cId="1969482376" sldId="265"/>
            <ac:spMk id="10" creationId="{47E9E6A1-C7CA-0079-1AA6-B9CEE1133D84}"/>
          </ac:spMkLst>
        </pc:spChg>
        <pc:spChg chg="mod">
          <ac:chgData name="Ирина Генцлер" userId="df38da47f4709cad" providerId="LiveId" clId="{B9EEA8CE-4267-4615-BD84-BFF880B3756D}" dt="2024-02-20T19:33:01.520" v="1714" actId="1038"/>
          <ac:spMkLst>
            <pc:docMk/>
            <pc:sldMk cId="1969482376" sldId="265"/>
            <ac:spMk id="11" creationId="{6D5FA4E5-CCD6-032E-53AA-8BD0FB49F371}"/>
          </ac:spMkLst>
        </pc:spChg>
        <pc:spChg chg="add del mod">
          <ac:chgData name="Ирина Генцлер" userId="df38da47f4709cad" providerId="LiveId" clId="{B9EEA8CE-4267-4615-BD84-BFF880B3756D}" dt="2024-02-20T19:29:19.927" v="1428" actId="1076"/>
          <ac:spMkLst>
            <pc:docMk/>
            <pc:sldMk cId="1969482376" sldId="265"/>
            <ac:spMk id="12" creationId="{E76DF4BD-FCF6-28D2-6C02-2B3EB94E5494}"/>
          </ac:spMkLst>
        </pc:spChg>
        <pc:spChg chg="mod">
          <ac:chgData name="Ирина Генцлер" userId="df38da47f4709cad" providerId="LiveId" clId="{B9EEA8CE-4267-4615-BD84-BFF880B3756D}" dt="2024-02-20T19:11:03.350" v="768" actId="20577"/>
          <ac:spMkLst>
            <pc:docMk/>
            <pc:sldMk cId="1969482376" sldId="265"/>
            <ac:spMk id="13" creationId="{8C1A64E2-AAE8-CE39-3717-DFEE8F8575EE}"/>
          </ac:spMkLst>
        </pc:spChg>
        <pc:spChg chg="del">
          <ac:chgData name="Ирина Генцлер" userId="df38da47f4709cad" providerId="LiveId" clId="{B9EEA8CE-4267-4615-BD84-BFF880B3756D}" dt="2024-02-20T19:08:54.504" v="653" actId="478"/>
          <ac:spMkLst>
            <pc:docMk/>
            <pc:sldMk cId="1969482376" sldId="265"/>
            <ac:spMk id="14" creationId="{EAED97F4-271D-053F-691C-E100C82355CD}"/>
          </ac:spMkLst>
        </pc:spChg>
        <pc:spChg chg="mod">
          <ac:chgData name="Ирина Генцлер" userId="df38da47f4709cad" providerId="LiveId" clId="{B9EEA8CE-4267-4615-BD84-BFF880B3756D}" dt="2024-02-20T19:32:21.542" v="1698" actId="1038"/>
          <ac:spMkLst>
            <pc:docMk/>
            <pc:sldMk cId="1969482376" sldId="265"/>
            <ac:spMk id="15" creationId="{D717088D-AC2E-2ECB-EFAB-DC10BD1B6858}"/>
          </ac:spMkLst>
        </pc:spChg>
        <pc:spChg chg="del">
          <ac:chgData name="Ирина Генцлер" userId="df38da47f4709cad" providerId="LiveId" clId="{B9EEA8CE-4267-4615-BD84-BFF880B3756D}" dt="2024-02-20T19:25:30.847" v="1294" actId="478"/>
          <ac:spMkLst>
            <pc:docMk/>
            <pc:sldMk cId="1969482376" sldId="265"/>
            <ac:spMk id="16" creationId="{86EEE726-8C9F-1151-D285-3584B9ED40AB}"/>
          </ac:spMkLst>
        </pc:spChg>
      </pc:sldChg>
      <pc:sldChg chg="del">
        <pc:chgData name="Ирина Генцлер" userId="df38da47f4709cad" providerId="LiveId" clId="{B9EEA8CE-4267-4615-BD84-BFF880B3756D}" dt="2024-02-20T19:06:30.639" v="626" actId="2696"/>
        <pc:sldMkLst>
          <pc:docMk/>
          <pc:sldMk cId="3719587759" sldId="265"/>
        </pc:sldMkLst>
      </pc:sldChg>
      <pc:sldChg chg="del">
        <pc:chgData name="Ирина Генцлер" userId="df38da47f4709cad" providerId="LiveId" clId="{B9EEA8CE-4267-4615-BD84-BFF880B3756D}" dt="2024-02-20T18:39:02.562" v="215" actId="2696"/>
        <pc:sldMkLst>
          <pc:docMk/>
          <pc:sldMk cId="29928971" sldId="269"/>
        </pc:sldMkLst>
      </pc:sldChg>
      <pc:sldChg chg="del">
        <pc:chgData name="Ирина Генцлер" userId="df38da47f4709cad" providerId="LiveId" clId="{B9EEA8CE-4267-4615-BD84-BFF880B3756D}" dt="2024-02-20T19:02:55.707" v="617" actId="2696"/>
        <pc:sldMkLst>
          <pc:docMk/>
          <pc:sldMk cId="1816284418" sldId="269"/>
        </pc:sldMkLst>
      </pc:sldChg>
      <pc:sldChg chg="addSp modSp mod ord">
        <pc:chgData name="Ирина Генцлер" userId="df38da47f4709cad" providerId="LiveId" clId="{B9EEA8CE-4267-4615-BD84-BFF880B3756D}" dt="2024-02-20T19:21:25" v="1081" actId="255"/>
        <pc:sldMkLst>
          <pc:docMk/>
          <pc:sldMk cId="2709173894" sldId="269"/>
        </pc:sldMkLst>
        <pc:spChg chg="add mod">
          <ac:chgData name="Ирина Генцлер" userId="df38da47f4709cad" providerId="LiveId" clId="{B9EEA8CE-4267-4615-BD84-BFF880B3756D}" dt="2024-02-20T19:21:25" v="1081" actId="255"/>
          <ac:spMkLst>
            <pc:docMk/>
            <pc:sldMk cId="2709173894" sldId="269"/>
            <ac:spMk id="2" creationId="{91E4AFF9-2E2C-AE87-FFCF-4F19D08CEDCB}"/>
          </ac:spMkLst>
        </pc:spChg>
        <pc:spChg chg="mod">
          <ac:chgData name="Ирина Генцлер" userId="df38da47f4709cad" providerId="LiveId" clId="{B9EEA8CE-4267-4615-BD84-BFF880B3756D}" dt="2024-02-20T19:13:43.068" v="850" actId="1076"/>
          <ac:spMkLst>
            <pc:docMk/>
            <pc:sldMk cId="2709173894" sldId="269"/>
            <ac:spMk id="6" creationId="{545D9A35-BD3C-6DFE-9AE0-7C09848C9C24}"/>
          </ac:spMkLst>
        </pc:spChg>
        <pc:spChg chg="mod">
          <ac:chgData name="Ирина Генцлер" userId="df38da47f4709cad" providerId="LiveId" clId="{B9EEA8CE-4267-4615-BD84-BFF880B3756D}" dt="2024-02-20T19:14:39.943" v="855" actId="6549"/>
          <ac:spMkLst>
            <pc:docMk/>
            <pc:sldMk cId="2709173894" sldId="269"/>
            <ac:spMk id="7" creationId="{E76977BC-7BB2-168D-6226-C6ABC333F3F4}"/>
          </ac:spMkLst>
        </pc:spChg>
        <pc:spChg chg="mod">
          <ac:chgData name="Ирина Генцлер" userId="df38da47f4709cad" providerId="LiveId" clId="{B9EEA8CE-4267-4615-BD84-BFF880B3756D}" dt="2024-02-20T19:13:48.822" v="851" actId="1076"/>
          <ac:spMkLst>
            <pc:docMk/>
            <pc:sldMk cId="2709173894" sldId="269"/>
            <ac:spMk id="29" creationId="{C1CDFAE8-B5C5-933F-99E7-8659F24A86D0}"/>
          </ac:spMkLst>
        </pc:spChg>
      </pc:sldChg>
      <pc:sldChg chg="modSp mod">
        <pc:chgData name="Ирина Генцлер" userId="df38da47f4709cad" providerId="LiveId" clId="{B9EEA8CE-4267-4615-BD84-BFF880B3756D}" dt="2024-02-20T18:29:41.636" v="72" actId="1076"/>
        <pc:sldMkLst>
          <pc:docMk/>
          <pc:sldMk cId="1741343281" sldId="270"/>
        </pc:sldMkLst>
        <pc:spChg chg="mod">
          <ac:chgData name="Ирина Генцлер" userId="df38da47f4709cad" providerId="LiveId" clId="{B9EEA8CE-4267-4615-BD84-BFF880B3756D}" dt="2024-02-20T18:29:41.636" v="72" actId="1076"/>
          <ac:spMkLst>
            <pc:docMk/>
            <pc:sldMk cId="1741343281" sldId="270"/>
            <ac:spMk id="4" creationId="{00000000-0000-0000-0000-000000000000}"/>
          </ac:spMkLst>
        </pc:spChg>
      </pc:sldChg>
      <pc:sldChg chg="modSp mod">
        <pc:chgData name="Ирина Генцлер" userId="df38da47f4709cad" providerId="LiveId" clId="{B9EEA8CE-4267-4615-BD84-BFF880B3756D}" dt="2024-02-20T19:17:46.815" v="884" actId="20577"/>
        <pc:sldMkLst>
          <pc:docMk/>
          <pc:sldMk cId="1306722118" sldId="272"/>
        </pc:sldMkLst>
        <pc:spChg chg="mod">
          <ac:chgData name="Ирина Генцлер" userId="df38da47f4709cad" providerId="LiveId" clId="{B9EEA8CE-4267-4615-BD84-BFF880B3756D}" dt="2024-02-20T19:17:46.815" v="884" actId="20577"/>
          <ac:spMkLst>
            <pc:docMk/>
            <pc:sldMk cId="1306722118" sldId="272"/>
            <ac:spMk id="4" creationId="{AECA7A81-760A-AC4D-B051-4CB2DE22B428}"/>
          </ac:spMkLst>
        </pc:spChg>
      </pc:sldChg>
      <pc:sldChg chg="del">
        <pc:chgData name="Ирина Генцлер" userId="df38da47f4709cad" providerId="LiveId" clId="{B9EEA8CE-4267-4615-BD84-BFF880B3756D}" dt="2024-02-20T18:51:09.148" v="486" actId="2696"/>
        <pc:sldMkLst>
          <pc:docMk/>
          <pc:sldMk cId="664894175" sldId="273"/>
        </pc:sldMkLst>
      </pc:sldChg>
      <pc:sldChg chg="modSp mod">
        <pc:chgData name="Ирина Генцлер" userId="df38da47f4709cad" providerId="LiveId" clId="{B9EEA8CE-4267-4615-BD84-BFF880B3756D}" dt="2024-02-20T18:50:48.544" v="485" actId="6549"/>
        <pc:sldMkLst>
          <pc:docMk/>
          <pc:sldMk cId="3834215169" sldId="274"/>
        </pc:sldMkLst>
        <pc:spChg chg="mod">
          <ac:chgData name="Ирина Генцлер" userId="df38da47f4709cad" providerId="LiveId" clId="{B9EEA8CE-4267-4615-BD84-BFF880B3756D}" dt="2024-02-20T18:50:48.544" v="485" actId="6549"/>
          <ac:spMkLst>
            <pc:docMk/>
            <pc:sldMk cId="3834215169" sldId="274"/>
            <ac:spMk id="6" creationId="{00000000-0000-0000-0000-000000000000}"/>
          </ac:spMkLst>
        </pc:spChg>
      </pc:sldChg>
      <pc:sldChg chg="del">
        <pc:chgData name="Ирина Генцлер" userId="df38da47f4709cad" providerId="LiveId" clId="{B9EEA8CE-4267-4615-BD84-BFF880B3756D}" dt="2024-02-20T19:02:47.441" v="616" actId="2696"/>
        <pc:sldMkLst>
          <pc:docMk/>
          <pc:sldMk cId="3720031969" sldId="275"/>
        </pc:sldMkLst>
      </pc:sldChg>
      <pc:sldChg chg="modSp mod">
        <pc:chgData name="Ирина Генцлер" userId="df38da47f4709cad" providerId="LiveId" clId="{B9EEA8CE-4267-4615-BD84-BFF880B3756D}" dt="2024-02-20T19:39:55.826" v="1845" actId="6549"/>
        <pc:sldMkLst>
          <pc:docMk/>
          <pc:sldMk cId="2438391013" sldId="276"/>
        </pc:sldMkLst>
        <pc:spChg chg="mod">
          <ac:chgData name="Ирина Генцлер" userId="df38da47f4709cad" providerId="LiveId" clId="{B9EEA8CE-4267-4615-BD84-BFF880B3756D}" dt="2024-02-20T19:39:55.826" v="1845" actId="6549"/>
          <ac:spMkLst>
            <pc:docMk/>
            <pc:sldMk cId="2438391013" sldId="276"/>
            <ac:spMk id="6" creationId="{00000000-0000-0000-0000-000000000000}"/>
          </ac:spMkLst>
        </pc:spChg>
      </pc:sldChg>
      <pc:sldChg chg="modSp mod">
        <pc:chgData name="Ирина Генцлер" userId="df38da47f4709cad" providerId="LiveId" clId="{B9EEA8CE-4267-4615-BD84-BFF880B3756D}" dt="2024-02-20T18:52:55.865" v="538" actId="1076"/>
        <pc:sldMkLst>
          <pc:docMk/>
          <pc:sldMk cId="1102134383" sldId="277"/>
        </pc:sldMkLst>
        <pc:spChg chg="mod">
          <ac:chgData name="Ирина Генцлер" userId="df38da47f4709cad" providerId="LiveId" clId="{B9EEA8CE-4267-4615-BD84-BFF880B3756D}" dt="2024-02-20T18:52:44.739" v="537" actId="6549"/>
          <ac:spMkLst>
            <pc:docMk/>
            <pc:sldMk cId="1102134383" sldId="277"/>
            <ac:spMk id="7" creationId="{6605DBC2-48B2-4AA5-AB6A-FA41DA4BCD49}"/>
          </ac:spMkLst>
        </pc:spChg>
        <pc:grpChg chg="mod">
          <ac:chgData name="Ирина Генцлер" userId="df38da47f4709cad" providerId="LiveId" clId="{B9EEA8CE-4267-4615-BD84-BFF880B3756D}" dt="2024-02-20T18:52:55.865" v="538" actId="1076"/>
          <ac:grpSpMkLst>
            <pc:docMk/>
            <pc:sldMk cId="1102134383" sldId="277"/>
            <ac:grpSpMk id="15" creationId="{011A8B7C-AC6A-2C4D-A9B6-88CAD579DF7A}"/>
          </ac:grpSpMkLst>
        </pc:grpChg>
      </pc:sldChg>
      <pc:sldChg chg="modSp mod">
        <pc:chgData name="Ирина Генцлер" userId="df38da47f4709cad" providerId="LiveId" clId="{B9EEA8CE-4267-4615-BD84-BFF880B3756D}" dt="2024-02-20T19:50:08.728" v="2167" actId="1076"/>
        <pc:sldMkLst>
          <pc:docMk/>
          <pc:sldMk cId="1054796276" sldId="278"/>
        </pc:sldMkLst>
        <pc:grpChg chg="mod">
          <ac:chgData name="Ирина Генцлер" userId="df38da47f4709cad" providerId="LiveId" clId="{B9EEA8CE-4267-4615-BD84-BFF880B3756D}" dt="2024-02-20T19:50:08.728" v="2167" actId="1076"/>
          <ac:grpSpMkLst>
            <pc:docMk/>
            <pc:sldMk cId="1054796276" sldId="278"/>
            <ac:grpSpMk id="27" creationId="{011A8B7C-AC6A-2C4D-A9B6-88CAD579DF7A}"/>
          </ac:grpSpMkLst>
        </pc:grpChg>
      </pc:sldChg>
      <pc:sldChg chg="modSp mod ord">
        <pc:chgData name="Ирина Генцлер" userId="df38da47f4709cad" providerId="LiveId" clId="{B9EEA8CE-4267-4615-BD84-BFF880B3756D}" dt="2024-02-20T19:54:36.924" v="2184"/>
        <pc:sldMkLst>
          <pc:docMk/>
          <pc:sldMk cId="996907021" sldId="279"/>
        </pc:sldMkLst>
        <pc:grpChg chg="mod">
          <ac:chgData name="Ирина Генцлер" userId="df38da47f4709cad" providerId="LiveId" clId="{B9EEA8CE-4267-4615-BD84-BFF880B3756D}" dt="2024-02-20T19:49:54.640" v="2165" actId="1076"/>
          <ac:grpSpMkLst>
            <pc:docMk/>
            <pc:sldMk cId="996907021" sldId="279"/>
            <ac:grpSpMk id="27" creationId="{011A8B7C-AC6A-2C4D-A9B6-88CAD579DF7A}"/>
          </ac:grpSpMkLst>
        </pc:grpChg>
      </pc:sldChg>
      <pc:sldChg chg="modSp mod">
        <pc:chgData name="Ирина Генцлер" userId="df38da47f4709cad" providerId="LiveId" clId="{B9EEA8CE-4267-4615-BD84-BFF880B3756D}" dt="2024-02-20T19:48:14.300" v="2098" actId="20577"/>
        <pc:sldMkLst>
          <pc:docMk/>
          <pc:sldMk cId="2597855203" sldId="281"/>
        </pc:sldMkLst>
        <pc:graphicFrameChg chg="modGraphic">
          <ac:chgData name="Ирина Генцлер" userId="df38da47f4709cad" providerId="LiveId" clId="{B9EEA8CE-4267-4615-BD84-BFF880B3756D}" dt="2024-02-20T19:48:14.300" v="2098" actId="20577"/>
          <ac:graphicFrameMkLst>
            <pc:docMk/>
            <pc:sldMk cId="2597855203" sldId="281"/>
            <ac:graphicFrameMk id="6" creationId="{00000000-0000-0000-0000-000000000000}"/>
          </ac:graphicFrameMkLst>
        </pc:graphicFrameChg>
      </pc:sldChg>
      <pc:sldChg chg="modSp mod">
        <pc:chgData name="Ирина Генцлер" userId="df38da47f4709cad" providerId="LiveId" clId="{B9EEA8CE-4267-4615-BD84-BFF880B3756D}" dt="2024-02-20T19:07:59.980" v="651" actId="20577"/>
        <pc:sldMkLst>
          <pc:docMk/>
          <pc:sldMk cId="2246278402" sldId="282"/>
        </pc:sldMkLst>
        <pc:spChg chg="mod">
          <ac:chgData name="Ирина Генцлер" userId="df38da47f4709cad" providerId="LiveId" clId="{B9EEA8CE-4267-4615-BD84-BFF880B3756D}" dt="2024-02-20T19:07:59.980" v="651" actId="20577"/>
          <ac:spMkLst>
            <pc:docMk/>
            <pc:sldMk cId="2246278402" sldId="282"/>
            <ac:spMk id="4" creationId="{F98A1813-D0CE-63F6-77C4-538D2DF23D34}"/>
          </ac:spMkLst>
        </pc:spChg>
      </pc:sldChg>
      <pc:sldChg chg="modSp mod">
        <pc:chgData name="Ирина Генцлер" userId="df38da47f4709cad" providerId="LiveId" clId="{B9EEA8CE-4267-4615-BD84-BFF880B3756D}" dt="2024-02-20T19:49:45.605" v="2164" actId="20577"/>
        <pc:sldMkLst>
          <pc:docMk/>
          <pc:sldMk cId="1289737797" sldId="283"/>
        </pc:sldMkLst>
        <pc:spChg chg="mod">
          <ac:chgData name="Ирина Генцлер" userId="df38da47f4709cad" providerId="LiveId" clId="{B9EEA8CE-4267-4615-BD84-BFF880B3756D}" dt="2024-02-20T19:49:45.605" v="2164" actId="20577"/>
          <ac:spMkLst>
            <pc:docMk/>
            <pc:sldMk cId="1289737797" sldId="283"/>
            <ac:spMk id="7" creationId="{CCD198C0-2923-D641-0319-D2F5C09A04E5}"/>
          </ac:spMkLst>
        </pc:spChg>
      </pc:sldChg>
      <pc:sldMasterChg chg="del delSldLayout">
        <pc:chgData name="Ирина Генцлер" userId="df38da47f4709cad" providerId="LiveId" clId="{B9EEA8CE-4267-4615-BD84-BFF880B3756D}" dt="2024-02-20T18:51:09.148" v="486" actId="2696"/>
        <pc:sldMasterMkLst>
          <pc:docMk/>
          <pc:sldMasterMk cId="960682840" sldId="2147483774"/>
        </pc:sldMasterMkLst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93335228" sldId="214748377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5597207" sldId="214748377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849559987" sldId="214748377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894991263" sldId="214748377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378941796" sldId="214748377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35557468" sldId="214748378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909364728" sldId="214748378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521839759" sldId="214748378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133998736" sldId="214748378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729821291" sldId="214748378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506836618" sldId="214748378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259771124" sldId="214748378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58837199" sldId="214748378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563336114" sldId="214748378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60409095" sldId="214748378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176699174" sldId="214748379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734745106" sldId="214748379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02413972" sldId="214748379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725632662" sldId="214748379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18066787" sldId="214748379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475633289" sldId="214748379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718948741" sldId="214748379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44454071" sldId="214748379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3213393" sldId="214748379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40251923" sldId="214748379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95080631" sldId="214748380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637114702" sldId="214748380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161241398" sldId="214748380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08235256" sldId="214748380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676382362" sldId="214748380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995815718" sldId="214748380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541746277" sldId="214748380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699954374" sldId="214748380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89065206" sldId="214748380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313496497" sldId="214748380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813496451" sldId="214748381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165483574" sldId="214748381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85446337" sldId="214748381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675762021" sldId="214748381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08320086" sldId="214748381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14487602" sldId="214748381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138794133" sldId="214748381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596019874" sldId="214748381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68209322" sldId="214748381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408645885" sldId="214748381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431455958" sldId="214748382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459205608" sldId="214748382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03882803" sldId="2147483822"/>
          </pc:sldLayoutMkLst>
        </pc:sldLayoutChg>
        <pc:sldLayoutChg chg="del">
          <pc:chgData name="Ирина Генцлер" userId="df38da47f4709cad" providerId="LiveId" clId="{B9EEA8CE-4267-4615-BD84-BFF880B3756D}" dt="2024-02-20T18:39:02.562" v="215" actId="2696"/>
          <pc:sldLayoutMkLst>
            <pc:docMk/>
            <pc:sldMasterMk cId="960682840" sldId="2147483774"/>
            <pc:sldLayoutMk cId="1146329913" sldId="214748382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481603016" sldId="214748382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5806537" sldId="214748382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798440013" sldId="214748382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669302880" sldId="214748382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337072964" sldId="214748382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33455251" sldId="21474838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1F68-C579-4A71-A259-CBCF0F58DC0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A0EBD-EB61-4CB2-94B1-2C944A70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BF03-10BE-4A5F-AED6-E1DDBA9281C9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DD09-E9C3-4F26-A198-A3DCAFE2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9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1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66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CF8F-38A3-BE9E-437E-CD591997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A0821D-E824-D483-DDBC-4E3885EFC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46B637-4DE5-2EBB-C427-7B2AC7BA6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ABAED-4CD3-6772-96C2-2E6B7BAC7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6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CF8F-38A3-BE9E-437E-CD591997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A0821D-E824-D483-DDBC-4E3885EFC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46B637-4DE5-2EBB-C427-7B2AC7BA6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ABAED-4CD3-6772-96C2-2E6B7BAC7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7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35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49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34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32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69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0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2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24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DD897-5574-5510-EEFA-DF2A71D5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7D24B-832B-ED17-B346-6B61FE719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00238-31F6-5912-1DF0-D99FC87B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C101C-E7D4-F51A-CFB1-1BCE64D6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FA771-293A-7E56-43BD-20387185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158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369B1-AF73-DF2E-4FC3-58ABC406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E285F-BACE-E2EC-7C65-6B033239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DDBDD-C57B-4AFA-FCA7-736FA1DA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4CF92-818B-C154-26ED-A0069D5D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0B6B3-9AC6-D752-A957-76309E8D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922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8A696-9C8E-BAE7-B95F-C57D1F4E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E0D4AE-0E6E-E131-689E-4696ED65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A8CBD-4545-A995-12DA-BEC60B70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CEAA5-2060-4B9D-04B6-1116ADE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49890-8C49-59F7-CE2B-97DC17A4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1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F1C60-F20B-7065-76D2-E03BE4C8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37AC6-B987-E383-6D87-3F7AEE94D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B012A-87EE-0223-F066-640A60C18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7309-3921-5757-9E3B-2CD2F78E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1C97C4-8AF4-27DA-07DE-77223C66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9322-3919-9AD7-F665-6F681C66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101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A9104-EBC0-CF02-EFE6-94669669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BFC09-83B0-7186-FE62-1AD1DAE2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D5604-6E3D-800E-0BC5-35E8890B2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32E951-201D-9A5A-760F-78917829B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C5A70-5995-34C8-631E-B542C98A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AF5A6-152E-2F90-9BAF-CF26A7B2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DC0DB-686F-5DA9-0313-D360411E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4C792-3E73-13C1-B427-127A1FDA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435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155B4-CD23-AC59-ACC1-D0338DBE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1A8C4-287C-ABFD-3214-4DF37FA1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14EA1-3963-04BA-F037-120FC0C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05CDE-0FBA-6689-9DEC-1AC5930D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1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AF5D4-891D-0698-B62D-F064F6B2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7D27E0-411B-3D92-63C8-58156428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C534C5-ADA2-4CE6-A977-F6B76614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04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63552-3671-E699-B9A1-7DA5DBBD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61A83-679C-D114-0235-570D9860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F99A8E-FE17-2D3A-71A3-520FE6C0B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90B19-5A20-61A5-E51B-D9DBEC33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884E6-B5DC-E746-FCF2-E281E467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50A014-5F1C-F295-F49B-203B7333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04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F82C9-31B3-891F-8CC3-06806E14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67AE26-5B51-656A-3E5F-2B0A44352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CCC7AF-AC85-F983-98C4-FEFA808D5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B3CE67-1542-0A8E-8D36-B188D50D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AA2C94-7FF5-9CF4-1351-618543E6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E9FA93-B86C-7D14-31DD-651A79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344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0233-0A62-A711-BE71-496CA5D4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B5AF3-697C-94DF-F6B0-163ABCDA5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B9B3E-D183-3B2E-2C4C-E87F1B7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95106-C4D0-258B-518E-AFC17C6F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E54C1-B67C-3652-5B01-2CBFCFAA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193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29A047-F10B-2099-A8E1-31E17C804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41C14D-A47E-5133-D55F-419FCF4E6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13808-7AAF-10C6-0BE3-0A58E290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26C14-1511-0B9E-E797-ED1C3BC7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E33FD-DDF1-C60C-919E-C91B1C6E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8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3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288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75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2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31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3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222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25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769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989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175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4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4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506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17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62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19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63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77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18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46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05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12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37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918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42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23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03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00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3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3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623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226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893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56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64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262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30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88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415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6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62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04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394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0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068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001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803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70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270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974041"/>
            <a:ext cx="679811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6"/>
            <a:ext cx="6798110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839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9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0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38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924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955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14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96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80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4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2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356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02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0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31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506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543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29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836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421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14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95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72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86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35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1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36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68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03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59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14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63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936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24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9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02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43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012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991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629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337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220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623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641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30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640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1923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5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4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480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36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4755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532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9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04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352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88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8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8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86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0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1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2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52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67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6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9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0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0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8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2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5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8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79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7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8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18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4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974041"/>
            <a:ext cx="679811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6"/>
            <a:ext cx="6798110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16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10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03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6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4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6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83" b="1" i="0">
                <a:solidFill>
                  <a:srgbClr val="5C5C5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ru-RU" sz="90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D8BD707-D9CF-40AE-B4C6-C98DA3205C09}" type="datetimeFigureOut">
              <a:rPr lang="en-US" sz="900" smtClean="0">
                <a:solidFill>
                  <a:srgbClr val="262626">
                    <a:tint val="75000"/>
                  </a:srgbClr>
                </a:solidFill>
              </a:rPr>
              <a:pPr defTabSz="457200">
                <a:defRPr/>
              </a:pPr>
              <a:t>11/19/2025</a:t>
            </a:fld>
            <a:endParaRPr lang="en-US" sz="90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B6F15528-21DE-4FAA-801E-634DDDAF4B2B}" type="slidenum">
              <a:rPr lang="ru-RU" sz="900" smtClean="0">
                <a:solidFill>
                  <a:srgbClr val="262626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ru-RU" sz="90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8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1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1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5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8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97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1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46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20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7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46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13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66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7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5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79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6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0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7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3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9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9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20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86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83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9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0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99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868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7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193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19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991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40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57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00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4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383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0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0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260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3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53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512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68.xml"/><Relationship Id="rId55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46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41" Type="http://schemas.openxmlformats.org/officeDocument/2006/relationships/slideLayout" Target="../slideLayouts/slideLayout159.xml"/><Relationship Id="rId54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63.xml"/><Relationship Id="rId53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4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4" Type="http://schemas.openxmlformats.org/officeDocument/2006/relationships/slideLayout" Target="../slideLayouts/slideLayout162.xml"/><Relationship Id="rId52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slideLayout" Target="../slideLayouts/slideLayout161.xml"/><Relationship Id="rId48" Type="http://schemas.openxmlformats.org/officeDocument/2006/relationships/slideLayout" Target="../slideLayouts/slideLayout166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6.xml"/><Relationship Id="rId51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2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92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3" r:id="rId51"/>
    <p:sldLayoutId id="2147483714" r:id="rId52"/>
    <p:sldLayoutId id="2147483715" r:id="rId53"/>
    <p:sldLayoutId id="2147483717" r:id="rId54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8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70" r:id="rId51"/>
    <p:sldLayoutId id="2147483771" r:id="rId52"/>
    <p:sldLayoutId id="2147483772" r:id="rId53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ECC-4297-6854-B9A9-AB95D4A9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03B8B-D9F4-582F-4AC7-5898B1A6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13436-72C8-6C2D-646D-D67C7F1FF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7D76-A4BC-DB45-F1CC-D68032E5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3F1C2-53AB-FE85-610F-465460ED0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2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3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  <p:sldLayoutId id="2147484090" r:id="rId24"/>
    <p:sldLayoutId id="2147484091" r:id="rId25"/>
    <p:sldLayoutId id="2147484092" r:id="rId26"/>
    <p:sldLayoutId id="2147484093" r:id="rId27"/>
    <p:sldLayoutId id="2147484094" r:id="rId28"/>
    <p:sldLayoutId id="2147484095" r:id="rId29"/>
    <p:sldLayoutId id="2147484096" r:id="rId30"/>
    <p:sldLayoutId id="2147484097" r:id="rId31"/>
    <p:sldLayoutId id="2147484098" r:id="rId32"/>
    <p:sldLayoutId id="2147484099" r:id="rId33"/>
    <p:sldLayoutId id="2147484100" r:id="rId34"/>
    <p:sldLayoutId id="2147484101" r:id="rId35"/>
    <p:sldLayoutId id="2147484102" r:id="rId36"/>
    <p:sldLayoutId id="2147484103" r:id="rId37"/>
    <p:sldLayoutId id="2147484104" r:id="rId38"/>
    <p:sldLayoutId id="2147484105" r:id="rId39"/>
    <p:sldLayoutId id="2147484106" r:id="rId40"/>
    <p:sldLayoutId id="2147484107" r:id="rId41"/>
    <p:sldLayoutId id="2147484108" r:id="rId42"/>
    <p:sldLayoutId id="2147484109" r:id="rId43"/>
    <p:sldLayoutId id="2147484110" r:id="rId44"/>
    <p:sldLayoutId id="2147484111" r:id="rId45"/>
    <p:sldLayoutId id="2147484112" r:id="rId46"/>
    <p:sldLayoutId id="2147484113" r:id="rId47"/>
    <p:sldLayoutId id="2147484114" r:id="rId48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vk.com/urbaneconomics" TargetMode="Externa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1.xml"/><Relationship Id="rId6" Type="http://schemas.openxmlformats.org/officeDocument/2006/relationships/hyperlink" Target="https://www.youtube.com/channel/UCq3VciO0o6y5RYqcejjRFnA" TargetMode="External"/><Relationship Id="rId5" Type="http://schemas.openxmlformats.org/officeDocument/2006/relationships/hyperlink" Target="http://www.urbaneconomics.ru/" TargetMode="External"/><Relationship Id="rId10" Type="http://schemas.openxmlformats.org/officeDocument/2006/relationships/hyperlink" Target="https://vk.com/urbaneconomics" TargetMode="External"/><Relationship Id="rId4" Type="http://schemas.openxmlformats.org/officeDocument/2006/relationships/image" Target="../media/image20.jpg"/><Relationship Id="rId9" Type="http://schemas.openxmlformats.org/officeDocument/2006/relationships/hyperlink" Target="https://www.youtube.com/@Institute_for_Urban_Econom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4590143" y="288257"/>
            <a:ext cx="7451041" cy="62302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6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7" y="2333002"/>
            <a:ext cx="7045779" cy="1527273"/>
          </a:xfrm>
        </p:spPr>
        <p:txBody>
          <a:bodyPr/>
          <a:lstStyle/>
          <a:p>
            <a:r>
              <a:rPr lang="ru-RU" sz="3200" cap="small" dirty="0" smtClean="0"/>
              <a:t>Стандарты как практический инструмент взаимодействия собственников и управляющего МКД</a:t>
            </a:r>
            <a:endParaRPr lang="ru-RU" sz="3200" cap="small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5871098"/>
            <a:ext cx="6951332" cy="408214"/>
          </a:xfrm>
        </p:spPr>
        <p:txBody>
          <a:bodyPr/>
          <a:lstStyle/>
          <a:p>
            <a:r>
              <a:rPr lang="ru-RU" dirty="0" smtClean="0"/>
              <a:t>г. Москва, 21 ноября 2025 г.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4927704" y="573154"/>
            <a:ext cx="6951332" cy="73747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r>
              <a:rPr lang="ru-RU" sz="1800" b="1" spc="60" dirty="0" smtClean="0">
                <a:solidFill>
                  <a:srgbClr val="FFFFFF"/>
                </a:solidFill>
                <a:latin typeface="+mj-lt"/>
                <a:ea typeface="Gulim" panose="020B0600000101010101" pitchFamily="34" charset="-127"/>
              </a:rPr>
              <a:t>ЯРМАРКА УК</a:t>
            </a:r>
            <a:endParaRPr lang="ru-RU" sz="1800" b="1" spc="60" dirty="0">
              <a:solidFill>
                <a:srgbClr val="FFFFFF"/>
              </a:solidFill>
              <a:latin typeface="+mj-lt"/>
              <a:ea typeface="Gulim" panose="020B0600000101010101" pitchFamily="34" charset="-127"/>
            </a:endParaRPr>
          </a:p>
          <a:p>
            <a:pPr defTabSz="1219215"/>
            <a:r>
              <a:rPr lang="ru-RU" sz="1600" dirty="0" smtClean="0">
                <a:solidFill>
                  <a:srgbClr val="FFFFFF"/>
                </a:solidFill>
              </a:rPr>
              <a:t>Общероссийская </a:t>
            </a:r>
            <a:r>
              <a:rPr lang="ru-RU" sz="1600" dirty="0">
                <a:solidFill>
                  <a:srgbClr val="FFFFFF"/>
                </a:solidFill>
              </a:rPr>
              <a:t>конференция УК в </a:t>
            </a:r>
            <a:r>
              <a:rPr lang="ru-RU" sz="1600" dirty="0" smtClean="0">
                <a:solidFill>
                  <a:srgbClr val="FFFFFF"/>
                </a:solidFill>
              </a:rPr>
              <a:t>МКД</a:t>
            </a:r>
            <a:endParaRPr lang="ru-RU" sz="15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FEA8E4A-07A2-C340-B991-AD93BC1BC89D}"/>
              </a:ext>
            </a:extLst>
          </p:cNvPr>
          <p:cNvSpPr txBox="1">
            <a:spLocks/>
          </p:cNvSpPr>
          <p:nvPr/>
        </p:nvSpPr>
        <p:spPr>
          <a:xfrm>
            <a:off x="4927704" y="4607308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 panose="020B0603020202020204"/>
              </a:rPr>
              <a:t>Татьяна Борисовна Лыкова,</a:t>
            </a:r>
          </a:p>
          <a:p>
            <a:pPr defTabSz="1219215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 panose="020B0603020202020204"/>
              </a:rPr>
              <a:t>Главный специалист Фонда «Институт экономики города»</a:t>
            </a:r>
            <a:endParaRPr lang="ru-RU" sz="2000" dirty="0">
              <a:solidFill>
                <a:srgbClr val="FFFFF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68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" y="0"/>
            <a:ext cx="3103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9871" y="3066393"/>
            <a:ext cx="28777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3375009" y="162078"/>
            <a:ext cx="539555" cy="1671052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20"/>
          <p:cNvSpPr/>
          <p:nvPr/>
        </p:nvSpPr>
        <p:spPr>
          <a:xfrm>
            <a:off x="3912414" y="177976"/>
            <a:ext cx="7863458" cy="1655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Собственники квартир в 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МКД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</a:t>
            </a:r>
          </a:p>
          <a:p>
            <a:pPr marL="468313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НЕ ЗНАЮТ, что кроется под словами «управление МКД», «содержание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общего имущества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МКД», какие услуги и работы необходимы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для обеспечения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надлежащего содержания МКД</a:t>
            </a:r>
          </a:p>
          <a:p>
            <a:pPr marL="468313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b="1" dirty="0" smtClean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НЕ ВИДЯТ, какие услуги и работы выполняются для МКД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68313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НЕ МОГУТ проконтролировать исполнение работ по содержанию МКД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3372860" y="1983029"/>
            <a:ext cx="543854" cy="163276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</a:p>
        </p:txBody>
      </p:sp>
      <p:sp>
        <p:nvSpPr>
          <p:cNvPr id="24" name="Rectangle 22"/>
          <p:cNvSpPr/>
          <p:nvPr/>
        </p:nvSpPr>
        <p:spPr>
          <a:xfrm>
            <a:off x="3383332" y="3852472"/>
            <a:ext cx="539555" cy="2178139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3908752" y="1983030"/>
            <a:ext cx="7863458" cy="1609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DBC9B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Управляющие МКД НЕ УМЕЮТ (НЕ МОГУТ):</a:t>
            </a:r>
          </a:p>
          <a:p>
            <a:pPr marL="509588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b="1" dirty="0" smtClean="0">
                <a:solidFill>
                  <a:srgbClr val="DBC9BB">
                    <a:lumMod val="50000"/>
                  </a:srgbClr>
                </a:solidFill>
                <a:latin typeface="Trebuchet MS" panose="020B0603020202020204"/>
              </a:rPr>
              <a:t>обосновать перечень необходимых услуг и работ и их полезность (потребительскую ценность)</a:t>
            </a:r>
          </a:p>
          <a:p>
            <a:pPr marL="509588" lvl="0" indent="-285750" defTabSz="457200">
              <a:buFont typeface="Wingdings" panose="05000000000000000000" pitchFamily="2" charset="2"/>
              <a:buChar char="§"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C9B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обосновать стоимость услуг и работ и необходимый размер платы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DBC9B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исходя из перечня </a:t>
            </a:r>
            <a:r>
              <a:rPr lang="ru-RU" sz="1600" b="1" dirty="0">
                <a:solidFill>
                  <a:srgbClr val="DBC9BB">
                    <a:lumMod val="50000"/>
                  </a:srgbClr>
                </a:solidFill>
              </a:rPr>
              <a:t>услуг и </a:t>
            </a:r>
            <a:r>
              <a:rPr lang="ru-RU" sz="1600" b="1" dirty="0" smtClean="0">
                <a:solidFill>
                  <a:srgbClr val="DBC9BB">
                    <a:lumMod val="50000"/>
                  </a:srgbClr>
                </a:solidFill>
              </a:rPr>
              <a:t>работ и их стоимости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509588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BC9B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продемонстрировать результаты,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DBC9B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улучшения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DA82D1E-02F3-8B4D-A999-1E8A9FC3618F}"/>
              </a:ext>
            </a:extLst>
          </p:cNvPr>
          <p:cNvSpPr/>
          <p:nvPr/>
        </p:nvSpPr>
        <p:spPr>
          <a:xfrm>
            <a:off x="3916714" y="3856528"/>
            <a:ext cx="7867120" cy="2174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lvl="0" defTabSz="457200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Нормативные документы, стандарты предназначены для профессиональных исполнителей услуг и работ, не для собственников</a:t>
            </a:r>
          </a:p>
          <a:p>
            <a:pPr marL="223838" lvl="0" defTabSz="457200">
              <a:defRPr/>
            </a:pPr>
            <a:r>
              <a:rPr lang="ru-RU" sz="1600" b="1" dirty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Значительный перечень правовых и нормативных </a:t>
            </a:r>
            <a:r>
              <a:rPr lang="ru-RU" sz="1600" b="1" dirty="0" smtClean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документов делает невозможным </a:t>
            </a:r>
            <a:r>
              <a:rPr lang="ru-RU" sz="1600" b="1" dirty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их применения </a:t>
            </a:r>
            <a:r>
              <a:rPr lang="ru-RU" sz="1600" b="1" dirty="0" smtClean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собственниками - непрофессиональными </a:t>
            </a:r>
            <a:r>
              <a:rPr lang="ru-RU" sz="1600" b="1" dirty="0">
                <a:solidFill>
                  <a:srgbClr val="33538A">
                    <a:lumMod val="75000"/>
                  </a:srgbClr>
                </a:solidFill>
                <a:latin typeface="Trebuchet MS" panose="020B0603020202020204"/>
              </a:rPr>
              <a:t>заказчиками работ по содержанию МКД </a:t>
            </a:r>
          </a:p>
          <a:p>
            <a:pPr marL="223838" lvl="0" defTabSz="457200"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Нормативные документы, ГОСТы не определяют показатели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качества услуг и работ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 какой результат должен быть достигнут, что делает невозможным контроль со стороны собственников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B0C2AA6D-7A94-C440-92BB-357319904C54}"/>
              </a:ext>
            </a:extLst>
          </p:cNvPr>
          <p:cNvSpPr/>
          <p:nvPr/>
        </p:nvSpPr>
        <p:spPr>
          <a:xfrm>
            <a:off x="3916714" y="6333167"/>
            <a:ext cx="7867120" cy="4567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defTabSz="457200">
              <a:spcAft>
                <a:spcPts val="600"/>
              </a:spcAft>
              <a:defRPr/>
            </a:pPr>
            <a:r>
              <a:rPr lang="ru-RU" sz="1500" b="1" cap="all" dirty="0">
                <a:solidFill>
                  <a:srgbClr val="960008"/>
                </a:solidFill>
              </a:rPr>
              <a:t>собственники и управляющие не могут договориться, а </a:t>
            </a:r>
            <a:r>
              <a:rPr lang="ru-RU" sz="1500" b="1" cap="all" dirty="0" smtClean="0">
                <a:solidFill>
                  <a:srgbClr val="960008"/>
                </a:solidFill>
              </a:rPr>
              <a:t>страдает </a:t>
            </a:r>
            <a:r>
              <a:rPr lang="ru-RU" sz="1500" b="1" cap="all" dirty="0">
                <a:solidFill>
                  <a:srgbClr val="960008"/>
                </a:solidFill>
              </a:rPr>
              <a:t>МКД</a:t>
            </a:r>
            <a:endParaRPr kumimoji="0" lang="ru-RU" sz="1500" b="1" i="0" strike="noStrike" kern="1200" cap="all" spc="0" normalizeH="0" noProof="0" dirty="0" smtClean="0">
              <a:ln>
                <a:noFill/>
              </a:ln>
              <a:solidFill>
                <a:srgbClr val="96000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6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 txBox="1">
            <a:spLocks/>
          </p:cNvSpPr>
          <p:nvPr/>
        </p:nvSpPr>
        <p:spPr>
          <a:xfrm>
            <a:off x="177447" y="313886"/>
            <a:ext cx="2986039" cy="2459294"/>
          </a:xfrm>
          <a:prstGeom prst="rect">
            <a:avLst/>
          </a:prstGeom>
        </p:spPr>
        <p:txBody>
          <a:bodyPr/>
          <a:lstStyle>
            <a:lvl1pPr algn="ctr" defTabSz="2438430" rtl="0" eaLnBrk="1" latinLnBrk="0" hangingPunct="1">
              <a:spcBef>
                <a:spcPct val="0"/>
              </a:spcBef>
              <a:buNone/>
              <a:defRPr sz="1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Видение проблемы управления МКД</a:t>
            </a:r>
            <a:endParaRPr kumimoji="0" lang="ru-RU" sz="9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270123" y="6135544"/>
            <a:ext cx="518474" cy="19762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33" y="4005765"/>
            <a:ext cx="2519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«Сделайте один документ с требованиями к содержанию МКД!»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Участник Форума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сфере ЖКХ,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Москва,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52175" y="3489804"/>
            <a:ext cx="10776960" cy="2215485"/>
          </a:xfrm>
        </p:spPr>
        <p:txBody>
          <a:bodyPr wrap="square"/>
          <a:lstStyle/>
          <a:p>
            <a:pPr indent="360363" algn="just"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Правительству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совместно с Государственной Думой Федерального Собрания Российской Федерации обеспечить внесение в законодательство Российской Федерации изменений, предусматривающих: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стандартизацию работ по содержанию и текущему ремонту общего имущества в многоквартирных домах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Поручение Президента Российской Федерации  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итогам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Президиума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Совета 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развитии инфраструктуры для жизни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(15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 2025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168" y="291019"/>
            <a:ext cx="11269662" cy="545946"/>
          </a:xfrm>
        </p:spPr>
        <p:txBody>
          <a:bodyPr/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Востребованность стандартов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и содержания МКД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823" y="1260755"/>
            <a:ext cx="1102331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9388">
              <a:spcAft>
                <a:spcPts val="600"/>
              </a:spcAft>
              <a:defRPr/>
            </a:pPr>
            <a:r>
              <a:rPr lang="ru-RU" sz="20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Предусмотрены следующие мероприятия:</a:t>
            </a:r>
          </a:p>
          <a:p>
            <a:pPr marL="449263" lvl="0" indent="-179388">
              <a:spcAft>
                <a:spcPts val="600"/>
              </a:spcAft>
              <a:defRPr/>
            </a:pP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внедрение </a:t>
            </a:r>
            <a:r>
              <a:rPr lang="ru-RU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единых стандартов деятельности по управлению многоквартирными домами и их 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обслуживанию;</a:t>
            </a:r>
            <a:endParaRPr lang="ru-RU" sz="2000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>
              <a:spcAft>
                <a:spcPts val="600"/>
              </a:spcAft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развития строительной отрасли и жилищно-коммунального хозяйства</a:t>
            </a:r>
          </a:p>
          <a:p>
            <a:pPr lvl="0" algn="r">
              <a:spcAft>
                <a:spcPts val="600"/>
              </a:spcAft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Российской Федерации на период до 2030 года с прогнозом до 2035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31"/>
          <p:cNvSpPr/>
          <p:nvPr/>
        </p:nvSpPr>
        <p:spPr bwMode="auto">
          <a:xfrm>
            <a:off x="75107" y="1188973"/>
            <a:ext cx="736888" cy="69815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289004" y="1378990"/>
            <a:ext cx="167914" cy="327504"/>
          </a:xfrm>
          <a:custGeom>
            <a:avLst/>
            <a:gdLst>
              <a:gd name="T0" fmla="*/ 1377 w 1704"/>
              <a:gd name="T1" fmla="*/ 1 h 3508"/>
              <a:gd name="T2" fmla="*/ 1439 w 1704"/>
              <a:gd name="T3" fmla="*/ 18 h 3508"/>
              <a:gd name="T4" fmla="*/ 1491 w 1704"/>
              <a:gd name="T5" fmla="*/ 55 h 3508"/>
              <a:gd name="T6" fmla="*/ 1530 w 1704"/>
              <a:gd name="T7" fmla="*/ 109 h 3508"/>
              <a:gd name="T8" fmla="*/ 1696 w 1704"/>
              <a:gd name="T9" fmla="*/ 469 h 3508"/>
              <a:gd name="T10" fmla="*/ 1704 w 1704"/>
              <a:gd name="T11" fmla="*/ 530 h 3508"/>
              <a:gd name="T12" fmla="*/ 1692 w 1704"/>
              <a:gd name="T13" fmla="*/ 588 h 3508"/>
              <a:gd name="T14" fmla="*/ 1663 w 1704"/>
              <a:gd name="T15" fmla="*/ 640 h 3508"/>
              <a:gd name="T16" fmla="*/ 1618 w 1704"/>
              <a:gd name="T17" fmla="*/ 682 h 3508"/>
              <a:gd name="T18" fmla="*/ 1505 w 1704"/>
              <a:gd name="T19" fmla="*/ 735 h 3508"/>
              <a:gd name="T20" fmla="*/ 1353 w 1704"/>
              <a:gd name="T21" fmla="*/ 820 h 3508"/>
              <a:gd name="T22" fmla="*/ 1224 w 1704"/>
              <a:gd name="T23" fmla="*/ 916 h 3508"/>
              <a:gd name="T24" fmla="*/ 1115 w 1704"/>
              <a:gd name="T25" fmla="*/ 1023 h 3508"/>
              <a:gd name="T26" fmla="*/ 1029 w 1704"/>
              <a:gd name="T27" fmla="*/ 1142 h 3508"/>
              <a:gd name="T28" fmla="*/ 960 w 1704"/>
              <a:gd name="T29" fmla="*/ 1275 h 3508"/>
              <a:gd name="T30" fmla="*/ 907 w 1704"/>
              <a:gd name="T31" fmla="*/ 1423 h 3508"/>
              <a:gd name="T32" fmla="*/ 871 w 1704"/>
              <a:gd name="T33" fmla="*/ 1586 h 3508"/>
              <a:gd name="T34" fmla="*/ 850 w 1704"/>
              <a:gd name="T35" fmla="*/ 1766 h 3508"/>
              <a:gd name="T36" fmla="*/ 1446 w 1704"/>
              <a:gd name="T37" fmla="*/ 1861 h 3508"/>
              <a:gd name="T38" fmla="*/ 1513 w 1704"/>
              <a:gd name="T39" fmla="*/ 1873 h 3508"/>
              <a:gd name="T40" fmla="*/ 1569 w 1704"/>
              <a:gd name="T41" fmla="*/ 1907 h 3508"/>
              <a:gd name="T42" fmla="*/ 1612 w 1704"/>
              <a:gd name="T43" fmla="*/ 1957 h 3508"/>
              <a:gd name="T44" fmla="*/ 1635 w 1704"/>
              <a:gd name="T45" fmla="*/ 2019 h 3508"/>
              <a:gd name="T46" fmla="*/ 1637 w 1704"/>
              <a:gd name="T47" fmla="*/ 3315 h 3508"/>
              <a:gd name="T48" fmla="*/ 1625 w 1704"/>
              <a:gd name="T49" fmla="*/ 3381 h 3508"/>
              <a:gd name="T50" fmla="*/ 1592 w 1704"/>
              <a:gd name="T51" fmla="*/ 3439 h 3508"/>
              <a:gd name="T52" fmla="*/ 1543 w 1704"/>
              <a:gd name="T53" fmla="*/ 3481 h 3508"/>
              <a:gd name="T54" fmla="*/ 1480 w 1704"/>
              <a:gd name="T55" fmla="*/ 3504 h 3508"/>
              <a:gd name="T56" fmla="*/ 191 w 1704"/>
              <a:gd name="T57" fmla="*/ 3508 h 3508"/>
              <a:gd name="T58" fmla="*/ 125 w 1704"/>
              <a:gd name="T59" fmla="*/ 3496 h 3508"/>
              <a:gd name="T60" fmla="*/ 68 w 1704"/>
              <a:gd name="T61" fmla="*/ 3462 h 3508"/>
              <a:gd name="T62" fmla="*/ 27 w 1704"/>
              <a:gd name="T63" fmla="*/ 3412 h 3508"/>
              <a:gd name="T64" fmla="*/ 4 w 1704"/>
              <a:gd name="T65" fmla="*/ 3350 h 3508"/>
              <a:gd name="T66" fmla="*/ 0 w 1704"/>
              <a:gd name="T67" fmla="*/ 2330 h 3508"/>
              <a:gd name="T68" fmla="*/ 5 w 1704"/>
              <a:gd name="T69" fmla="*/ 2055 h 3508"/>
              <a:gd name="T70" fmla="*/ 21 w 1704"/>
              <a:gd name="T71" fmla="*/ 1805 h 3508"/>
              <a:gd name="T72" fmla="*/ 47 w 1704"/>
              <a:gd name="T73" fmla="*/ 1579 h 3508"/>
              <a:gd name="T74" fmla="*/ 82 w 1704"/>
              <a:gd name="T75" fmla="*/ 1377 h 3508"/>
              <a:gd name="T76" fmla="*/ 128 w 1704"/>
              <a:gd name="T77" fmla="*/ 1200 h 3508"/>
              <a:gd name="T78" fmla="*/ 193 w 1704"/>
              <a:gd name="T79" fmla="*/ 1022 h 3508"/>
              <a:gd name="T80" fmla="*/ 281 w 1704"/>
              <a:gd name="T81" fmla="*/ 852 h 3508"/>
              <a:gd name="T82" fmla="*/ 388 w 1704"/>
              <a:gd name="T83" fmla="*/ 690 h 3508"/>
              <a:gd name="T84" fmla="*/ 517 w 1704"/>
              <a:gd name="T85" fmla="*/ 538 h 3508"/>
              <a:gd name="T86" fmla="*/ 663 w 1704"/>
              <a:gd name="T87" fmla="*/ 399 h 3508"/>
              <a:gd name="T88" fmla="*/ 819 w 1704"/>
              <a:gd name="T89" fmla="*/ 273 h 3508"/>
              <a:gd name="T90" fmla="*/ 991 w 1704"/>
              <a:gd name="T91" fmla="*/ 160 h 3508"/>
              <a:gd name="T92" fmla="*/ 1180 w 1704"/>
              <a:gd name="T93" fmla="*/ 61 h 3508"/>
              <a:gd name="T94" fmla="*/ 1312 w 1704"/>
              <a:gd name="T95" fmla="*/ 5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4" h="3508">
                <a:moveTo>
                  <a:pt x="1345" y="0"/>
                </a:moveTo>
                <a:lnTo>
                  <a:pt x="1377" y="1"/>
                </a:lnTo>
                <a:lnTo>
                  <a:pt x="1409" y="7"/>
                </a:lnTo>
                <a:lnTo>
                  <a:pt x="1439" y="18"/>
                </a:lnTo>
                <a:lnTo>
                  <a:pt x="1465" y="34"/>
                </a:lnTo>
                <a:lnTo>
                  <a:pt x="1491" y="55"/>
                </a:lnTo>
                <a:lnTo>
                  <a:pt x="1511" y="80"/>
                </a:lnTo>
                <a:lnTo>
                  <a:pt x="1530" y="109"/>
                </a:lnTo>
                <a:lnTo>
                  <a:pt x="1685" y="440"/>
                </a:lnTo>
                <a:lnTo>
                  <a:pt x="1696" y="469"/>
                </a:lnTo>
                <a:lnTo>
                  <a:pt x="1702" y="499"/>
                </a:lnTo>
                <a:lnTo>
                  <a:pt x="1704" y="530"/>
                </a:lnTo>
                <a:lnTo>
                  <a:pt x="1700" y="559"/>
                </a:lnTo>
                <a:lnTo>
                  <a:pt x="1692" y="588"/>
                </a:lnTo>
                <a:lnTo>
                  <a:pt x="1679" y="616"/>
                </a:lnTo>
                <a:lnTo>
                  <a:pt x="1663" y="640"/>
                </a:lnTo>
                <a:lnTo>
                  <a:pt x="1642" y="662"/>
                </a:lnTo>
                <a:lnTo>
                  <a:pt x="1618" y="682"/>
                </a:lnTo>
                <a:lnTo>
                  <a:pt x="1590" y="696"/>
                </a:lnTo>
                <a:lnTo>
                  <a:pt x="1505" y="735"/>
                </a:lnTo>
                <a:lnTo>
                  <a:pt x="1427" y="777"/>
                </a:lnTo>
                <a:lnTo>
                  <a:pt x="1353" y="820"/>
                </a:lnTo>
                <a:lnTo>
                  <a:pt x="1285" y="867"/>
                </a:lnTo>
                <a:lnTo>
                  <a:pt x="1224" y="916"/>
                </a:lnTo>
                <a:lnTo>
                  <a:pt x="1167" y="969"/>
                </a:lnTo>
                <a:lnTo>
                  <a:pt x="1115" y="1023"/>
                </a:lnTo>
                <a:lnTo>
                  <a:pt x="1069" y="1082"/>
                </a:lnTo>
                <a:lnTo>
                  <a:pt x="1029" y="1142"/>
                </a:lnTo>
                <a:lnTo>
                  <a:pt x="993" y="1207"/>
                </a:lnTo>
                <a:lnTo>
                  <a:pt x="960" y="1275"/>
                </a:lnTo>
                <a:lnTo>
                  <a:pt x="932" y="1347"/>
                </a:lnTo>
                <a:lnTo>
                  <a:pt x="907" y="1423"/>
                </a:lnTo>
                <a:lnTo>
                  <a:pt x="886" y="1503"/>
                </a:lnTo>
                <a:lnTo>
                  <a:pt x="871" y="1586"/>
                </a:lnTo>
                <a:lnTo>
                  <a:pt x="858" y="1675"/>
                </a:lnTo>
                <a:lnTo>
                  <a:pt x="850" y="1766"/>
                </a:lnTo>
                <a:lnTo>
                  <a:pt x="846" y="1861"/>
                </a:lnTo>
                <a:lnTo>
                  <a:pt x="1446" y="1861"/>
                </a:lnTo>
                <a:lnTo>
                  <a:pt x="1480" y="1864"/>
                </a:lnTo>
                <a:lnTo>
                  <a:pt x="1513" y="1873"/>
                </a:lnTo>
                <a:lnTo>
                  <a:pt x="1543" y="1888"/>
                </a:lnTo>
                <a:lnTo>
                  <a:pt x="1569" y="1907"/>
                </a:lnTo>
                <a:lnTo>
                  <a:pt x="1592" y="1930"/>
                </a:lnTo>
                <a:lnTo>
                  <a:pt x="1612" y="1957"/>
                </a:lnTo>
                <a:lnTo>
                  <a:pt x="1625" y="1986"/>
                </a:lnTo>
                <a:lnTo>
                  <a:pt x="1635" y="2019"/>
                </a:lnTo>
                <a:lnTo>
                  <a:pt x="1637" y="2054"/>
                </a:lnTo>
                <a:lnTo>
                  <a:pt x="1637" y="3315"/>
                </a:lnTo>
                <a:lnTo>
                  <a:pt x="1635" y="3350"/>
                </a:lnTo>
                <a:lnTo>
                  <a:pt x="1625" y="3381"/>
                </a:lnTo>
                <a:lnTo>
                  <a:pt x="1612" y="3412"/>
                </a:lnTo>
                <a:lnTo>
                  <a:pt x="1592" y="3439"/>
                </a:lnTo>
                <a:lnTo>
                  <a:pt x="1569" y="3462"/>
                </a:lnTo>
                <a:lnTo>
                  <a:pt x="1543" y="3481"/>
                </a:lnTo>
                <a:lnTo>
                  <a:pt x="1513" y="3496"/>
                </a:lnTo>
                <a:lnTo>
                  <a:pt x="1480" y="3504"/>
                </a:lnTo>
                <a:lnTo>
                  <a:pt x="1446" y="3508"/>
                </a:lnTo>
                <a:lnTo>
                  <a:pt x="191" y="3508"/>
                </a:lnTo>
                <a:lnTo>
                  <a:pt x="157" y="3504"/>
                </a:lnTo>
                <a:lnTo>
                  <a:pt x="125" y="3496"/>
                </a:lnTo>
                <a:lnTo>
                  <a:pt x="96" y="3481"/>
                </a:lnTo>
                <a:lnTo>
                  <a:pt x="68" y="3462"/>
                </a:lnTo>
                <a:lnTo>
                  <a:pt x="45" y="3439"/>
                </a:lnTo>
                <a:lnTo>
                  <a:pt x="27" y="3412"/>
                </a:lnTo>
                <a:lnTo>
                  <a:pt x="12" y="3381"/>
                </a:lnTo>
                <a:lnTo>
                  <a:pt x="4" y="3350"/>
                </a:lnTo>
                <a:lnTo>
                  <a:pt x="0" y="3315"/>
                </a:lnTo>
                <a:lnTo>
                  <a:pt x="0" y="2330"/>
                </a:lnTo>
                <a:lnTo>
                  <a:pt x="1" y="2189"/>
                </a:lnTo>
                <a:lnTo>
                  <a:pt x="5" y="2055"/>
                </a:lnTo>
                <a:lnTo>
                  <a:pt x="12" y="1926"/>
                </a:lnTo>
                <a:lnTo>
                  <a:pt x="21" y="1805"/>
                </a:lnTo>
                <a:lnTo>
                  <a:pt x="33" y="1689"/>
                </a:lnTo>
                <a:lnTo>
                  <a:pt x="47" y="1579"/>
                </a:lnTo>
                <a:lnTo>
                  <a:pt x="64" y="1476"/>
                </a:lnTo>
                <a:lnTo>
                  <a:pt x="82" y="1377"/>
                </a:lnTo>
                <a:lnTo>
                  <a:pt x="104" y="1286"/>
                </a:lnTo>
                <a:lnTo>
                  <a:pt x="128" y="1200"/>
                </a:lnTo>
                <a:lnTo>
                  <a:pt x="158" y="1110"/>
                </a:lnTo>
                <a:lnTo>
                  <a:pt x="193" y="1022"/>
                </a:lnTo>
                <a:lnTo>
                  <a:pt x="235" y="936"/>
                </a:lnTo>
                <a:lnTo>
                  <a:pt x="281" y="852"/>
                </a:lnTo>
                <a:lnTo>
                  <a:pt x="331" y="771"/>
                </a:lnTo>
                <a:lnTo>
                  <a:pt x="388" y="690"/>
                </a:lnTo>
                <a:lnTo>
                  <a:pt x="450" y="614"/>
                </a:lnTo>
                <a:lnTo>
                  <a:pt x="517" y="538"/>
                </a:lnTo>
                <a:lnTo>
                  <a:pt x="590" y="465"/>
                </a:lnTo>
                <a:lnTo>
                  <a:pt x="663" y="399"/>
                </a:lnTo>
                <a:lnTo>
                  <a:pt x="739" y="334"/>
                </a:lnTo>
                <a:lnTo>
                  <a:pt x="819" y="273"/>
                </a:lnTo>
                <a:lnTo>
                  <a:pt x="903" y="215"/>
                </a:lnTo>
                <a:lnTo>
                  <a:pt x="991" y="160"/>
                </a:lnTo>
                <a:lnTo>
                  <a:pt x="1083" y="109"/>
                </a:lnTo>
                <a:lnTo>
                  <a:pt x="1180" y="61"/>
                </a:lnTo>
                <a:lnTo>
                  <a:pt x="1280" y="16"/>
                </a:lnTo>
                <a:lnTo>
                  <a:pt x="1312" y="5"/>
                </a:lnTo>
                <a:lnTo>
                  <a:pt x="13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533424" y="1379456"/>
            <a:ext cx="167421" cy="327038"/>
          </a:xfrm>
          <a:custGeom>
            <a:avLst/>
            <a:gdLst>
              <a:gd name="T0" fmla="*/ 1375 w 1700"/>
              <a:gd name="T1" fmla="*/ 0 h 3504"/>
              <a:gd name="T2" fmla="*/ 1435 w 1700"/>
              <a:gd name="T3" fmla="*/ 18 h 3504"/>
              <a:gd name="T4" fmla="*/ 1489 w 1700"/>
              <a:gd name="T5" fmla="*/ 54 h 3504"/>
              <a:gd name="T6" fmla="*/ 1526 w 1700"/>
              <a:gd name="T7" fmla="*/ 108 h 3504"/>
              <a:gd name="T8" fmla="*/ 1694 w 1700"/>
              <a:gd name="T9" fmla="*/ 465 h 3504"/>
              <a:gd name="T10" fmla="*/ 1700 w 1700"/>
              <a:gd name="T11" fmla="*/ 526 h 3504"/>
              <a:gd name="T12" fmla="*/ 1689 w 1700"/>
              <a:gd name="T13" fmla="*/ 584 h 3504"/>
              <a:gd name="T14" fmla="*/ 1660 w 1700"/>
              <a:gd name="T15" fmla="*/ 636 h 3504"/>
              <a:gd name="T16" fmla="*/ 1616 w 1700"/>
              <a:gd name="T17" fmla="*/ 678 h 3504"/>
              <a:gd name="T18" fmla="*/ 1503 w 1700"/>
              <a:gd name="T19" fmla="*/ 731 h 3504"/>
              <a:gd name="T20" fmla="*/ 1351 w 1700"/>
              <a:gd name="T21" fmla="*/ 816 h 3504"/>
              <a:gd name="T22" fmla="*/ 1220 w 1700"/>
              <a:gd name="T23" fmla="*/ 912 h 3504"/>
              <a:gd name="T24" fmla="*/ 1113 w 1700"/>
              <a:gd name="T25" fmla="*/ 1019 h 3504"/>
              <a:gd name="T26" fmla="*/ 1027 w 1700"/>
              <a:gd name="T27" fmla="*/ 1138 h 3504"/>
              <a:gd name="T28" fmla="*/ 958 w 1700"/>
              <a:gd name="T29" fmla="*/ 1271 h 3504"/>
              <a:gd name="T30" fmla="*/ 905 w 1700"/>
              <a:gd name="T31" fmla="*/ 1419 h 3504"/>
              <a:gd name="T32" fmla="*/ 868 w 1700"/>
              <a:gd name="T33" fmla="*/ 1582 h 3504"/>
              <a:gd name="T34" fmla="*/ 848 w 1700"/>
              <a:gd name="T35" fmla="*/ 1762 h 3504"/>
              <a:gd name="T36" fmla="*/ 1446 w 1700"/>
              <a:gd name="T37" fmla="*/ 1857 h 3504"/>
              <a:gd name="T38" fmla="*/ 1514 w 1700"/>
              <a:gd name="T39" fmla="*/ 1869 h 3504"/>
              <a:gd name="T40" fmla="*/ 1570 w 1700"/>
              <a:gd name="T41" fmla="*/ 1903 h 3504"/>
              <a:gd name="T42" fmla="*/ 1612 w 1700"/>
              <a:gd name="T43" fmla="*/ 1953 h 3504"/>
              <a:gd name="T44" fmla="*/ 1635 w 1700"/>
              <a:gd name="T45" fmla="*/ 2015 h 3504"/>
              <a:gd name="T46" fmla="*/ 1638 w 1700"/>
              <a:gd name="T47" fmla="*/ 3311 h 3504"/>
              <a:gd name="T48" fmla="*/ 1626 w 1700"/>
              <a:gd name="T49" fmla="*/ 3377 h 3504"/>
              <a:gd name="T50" fmla="*/ 1593 w 1700"/>
              <a:gd name="T51" fmla="*/ 3435 h 3504"/>
              <a:gd name="T52" fmla="*/ 1543 w 1700"/>
              <a:gd name="T53" fmla="*/ 3477 h 3504"/>
              <a:gd name="T54" fmla="*/ 1481 w 1700"/>
              <a:gd name="T55" fmla="*/ 3500 h 3504"/>
              <a:gd name="T56" fmla="*/ 192 w 1700"/>
              <a:gd name="T57" fmla="*/ 3504 h 3504"/>
              <a:gd name="T58" fmla="*/ 126 w 1700"/>
              <a:gd name="T59" fmla="*/ 3492 h 3504"/>
              <a:gd name="T60" fmla="*/ 69 w 1700"/>
              <a:gd name="T61" fmla="*/ 3458 h 3504"/>
              <a:gd name="T62" fmla="*/ 27 w 1700"/>
              <a:gd name="T63" fmla="*/ 3408 h 3504"/>
              <a:gd name="T64" fmla="*/ 4 w 1700"/>
              <a:gd name="T65" fmla="*/ 3346 h 3504"/>
              <a:gd name="T66" fmla="*/ 0 w 1700"/>
              <a:gd name="T67" fmla="*/ 2326 h 3504"/>
              <a:gd name="T68" fmla="*/ 6 w 1700"/>
              <a:gd name="T69" fmla="*/ 2049 h 3504"/>
              <a:gd name="T70" fmla="*/ 21 w 1700"/>
              <a:gd name="T71" fmla="*/ 1799 h 3504"/>
              <a:gd name="T72" fmla="*/ 46 w 1700"/>
              <a:gd name="T73" fmla="*/ 1574 h 3504"/>
              <a:gd name="T74" fmla="*/ 80 w 1700"/>
              <a:gd name="T75" fmla="*/ 1373 h 3504"/>
              <a:gd name="T76" fmla="*/ 125 w 1700"/>
              <a:gd name="T77" fmla="*/ 1199 h 3504"/>
              <a:gd name="T78" fmla="*/ 201 w 1700"/>
              <a:gd name="T79" fmla="*/ 1000 h 3504"/>
              <a:gd name="T80" fmla="*/ 305 w 1700"/>
              <a:gd name="T81" fmla="*/ 810 h 3504"/>
              <a:gd name="T82" fmla="*/ 434 w 1700"/>
              <a:gd name="T83" fmla="*/ 630 h 3504"/>
              <a:gd name="T84" fmla="*/ 591 w 1700"/>
              <a:gd name="T85" fmla="*/ 461 h 3504"/>
              <a:gd name="T86" fmla="*/ 763 w 1700"/>
              <a:gd name="T87" fmla="*/ 314 h 3504"/>
              <a:gd name="T88" fmla="*/ 954 w 1700"/>
              <a:gd name="T89" fmla="*/ 183 h 3504"/>
              <a:gd name="T90" fmla="*/ 1165 w 1700"/>
              <a:gd name="T91" fmla="*/ 66 h 3504"/>
              <a:gd name="T92" fmla="*/ 1310 w 1700"/>
              <a:gd name="T93" fmla="*/ 4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00" h="3504">
                <a:moveTo>
                  <a:pt x="1342" y="0"/>
                </a:moveTo>
                <a:lnTo>
                  <a:pt x="1375" y="0"/>
                </a:lnTo>
                <a:lnTo>
                  <a:pt x="1406" y="6"/>
                </a:lnTo>
                <a:lnTo>
                  <a:pt x="1435" y="18"/>
                </a:lnTo>
                <a:lnTo>
                  <a:pt x="1463" y="34"/>
                </a:lnTo>
                <a:lnTo>
                  <a:pt x="1489" y="54"/>
                </a:lnTo>
                <a:lnTo>
                  <a:pt x="1509" y="79"/>
                </a:lnTo>
                <a:lnTo>
                  <a:pt x="1526" y="108"/>
                </a:lnTo>
                <a:lnTo>
                  <a:pt x="1683" y="436"/>
                </a:lnTo>
                <a:lnTo>
                  <a:pt x="1694" y="465"/>
                </a:lnTo>
                <a:lnTo>
                  <a:pt x="1700" y="495"/>
                </a:lnTo>
                <a:lnTo>
                  <a:pt x="1700" y="526"/>
                </a:lnTo>
                <a:lnTo>
                  <a:pt x="1697" y="555"/>
                </a:lnTo>
                <a:lnTo>
                  <a:pt x="1689" y="584"/>
                </a:lnTo>
                <a:lnTo>
                  <a:pt x="1676" y="612"/>
                </a:lnTo>
                <a:lnTo>
                  <a:pt x="1660" y="636"/>
                </a:lnTo>
                <a:lnTo>
                  <a:pt x="1640" y="658"/>
                </a:lnTo>
                <a:lnTo>
                  <a:pt x="1616" y="678"/>
                </a:lnTo>
                <a:lnTo>
                  <a:pt x="1588" y="692"/>
                </a:lnTo>
                <a:lnTo>
                  <a:pt x="1503" y="731"/>
                </a:lnTo>
                <a:lnTo>
                  <a:pt x="1423" y="773"/>
                </a:lnTo>
                <a:lnTo>
                  <a:pt x="1351" y="816"/>
                </a:lnTo>
                <a:lnTo>
                  <a:pt x="1283" y="863"/>
                </a:lnTo>
                <a:lnTo>
                  <a:pt x="1220" y="912"/>
                </a:lnTo>
                <a:lnTo>
                  <a:pt x="1163" y="965"/>
                </a:lnTo>
                <a:lnTo>
                  <a:pt x="1113" y="1019"/>
                </a:lnTo>
                <a:lnTo>
                  <a:pt x="1067" y="1078"/>
                </a:lnTo>
                <a:lnTo>
                  <a:pt x="1027" y="1138"/>
                </a:lnTo>
                <a:lnTo>
                  <a:pt x="990" y="1203"/>
                </a:lnTo>
                <a:lnTo>
                  <a:pt x="958" y="1271"/>
                </a:lnTo>
                <a:lnTo>
                  <a:pt x="930" y="1343"/>
                </a:lnTo>
                <a:lnTo>
                  <a:pt x="905" y="1419"/>
                </a:lnTo>
                <a:lnTo>
                  <a:pt x="884" y="1499"/>
                </a:lnTo>
                <a:lnTo>
                  <a:pt x="868" y="1582"/>
                </a:lnTo>
                <a:lnTo>
                  <a:pt x="856" y="1671"/>
                </a:lnTo>
                <a:lnTo>
                  <a:pt x="848" y="1762"/>
                </a:lnTo>
                <a:lnTo>
                  <a:pt x="843" y="1857"/>
                </a:lnTo>
                <a:lnTo>
                  <a:pt x="1446" y="1857"/>
                </a:lnTo>
                <a:lnTo>
                  <a:pt x="1481" y="1860"/>
                </a:lnTo>
                <a:lnTo>
                  <a:pt x="1514" y="1869"/>
                </a:lnTo>
                <a:lnTo>
                  <a:pt x="1543" y="1884"/>
                </a:lnTo>
                <a:lnTo>
                  <a:pt x="1570" y="1903"/>
                </a:lnTo>
                <a:lnTo>
                  <a:pt x="1593" y="1926"/>
                </a:lnTo>
                <a:lnTo>
                  <a:pt x="1612" y="1953"/>
                </a:lnTo>
                <a:lnTo>
                  <a:pt x="1626" y="1982"/>
                </a:lnTo>
                <a:lnTo>
                  <a:pt x="1635" y="2015"/>
                </a:lnTo>
                <a:lnTo>
                  <a:pt x="1638" y="2050"/>
                </a:lnTo>
                <a:lnTo>
                  <a:pt x="1638" y="3311"/>
                </a:lnTo>
                <a:lnTo>
                  <a:pt x="1635" y="3346"/>
                </a:lnTo>
                <a:lnTo>
                  <a:pt x="1626" y="3377"/>
                </a:lnTo>
                <a:lnTo>
                  <a:pt x="1612" y="3408"/>
                </a:lnTo>
                <a:lnTo>
                  <a:pt x="1593" y="3435"/>
                </a:lnTo>
                <a:lnTo>
                  <a:pt x="1570" y="3458"/>
                </a:lnTo>
                <a:lnTo>
                  <a:pt x="1543" y="3477"/>
                </a:lnTo>
                <a:lnTo>
                  <a:pt x="1514" y="3492"/>
                </a:lnTo>
                <a:lnTo>
                  <a:pt x="1481" y="3500"/>
                </a:lnTo>
                <a:lnTo>
                  <a:pt x="1446" y="3504"/>
                </a:lnTo>
                <a:lnTo>
                  <a:pt x="192" y="3504"/>
                </a:lnTo>
                <a:lnTo>
                  <a:pt x="157" y="3500"/>
                </a:lnTo>
                <a:lnTo>
                  <a:pt x="126" y="3492"/>
                </a:lnTo>
                <a:lnTo>
                  <a:pt x="96" y="3477"/>
                </a:lnTo>
                <a:lnTo>
                  <a:pt x="69" y="3458"/>
                </a:lnTo>
                <a:lnTo>
                  <a:pt x="46" y="3435"/>
                </a:lnTo>
                <a:lnTo>
                  <a:pt x="27" y="3408"/>
                </a:lnTo>
                <a:lnTo>
                  <a:pt x="12" y="3377"/>
                </a:lnTo>
                <a:lnTo>
                  <a:pt x="4" y="3346"/>
                </a:lnTo>
                <a:lnTo>
                  <a:pt x="0" y="3311"/>
                </a:lnTo>
                <a:lnTo>
                  <a:pt x="0" y="2326"/>
                </a:lnTo>
                <a:lnTo>
                  <a:pt x="1" y="2184"/>
                </a:lnTo>
                <a:lnTo>
                  <a:pt x="6" y="2049"/>
                </a:lnTo>
                <a:lnTo>
                  <a:pt x="12" y="1921"/>
                </a:lnTo>
                <a:lnTo>
                  <a:pt x="21" y="1799"/>
                </a:lnTo>
                <a:lnTo>
                  <a:pt x="32" y="1683"/>
                </a:lnTo>
                <a:lnTo>
                  <a:pt x="46" y="1574"/>
                </a:lnTo>
                <a:lnTo>
                  <a:pt x="62" y="1470"/>
                </a:lnTo>
                <a:lnTo>
                  <a:pt x="80" y="1373"/>
                </a:lnTo>
                <a:lnTo>
                  <a:pt x="102" y="1283"/>
                </a:lnTo>
                <a:lnTo>
                  <a:pt x="125" y="1199"/>
                </a:lnTo>
                <a:lnTo>
                  <a:pt x="160" y="1098"/>
                </a:lnTo>
                <a:lnTo>
                  <a:pt x="201" y="1000"/>
                </a:lnTo>
                <a:lnTo>
                  <a:pt x="249" y="904"/>
                </a:lnTo>
                <a:lnTo>
                  <a:pt x="305" y="810"/>
                </a:lnTo>
                <a:lnTo>
                  <a:pt x="367" y="719"/>
                </a:lnTo>
                <a:lnTo>
                  <a:pt x="434" y="630"/>
                </a:lnTo>
                <a:lnTo>
                  <a:pt x="509" y="544"/>
                </a:lnTo>
                <a:lnTo>
                  <a:pt x="591" y="461"/>
                </a:lnTo>
                <a:lnTo>
                  <a:pt x="675" y="386"/>
                </a:lnTo>
                <a:lnTo>
                  <a:pt x="763" y="314"/>
                </a:lnTo>
                <a:lnTo>
                  <a:pt x="856" y="246"/>
                </a:lnTo>
                <a:lnTo>
                  <a:pt x="954" y="183"/>
                </a:lnTo>
                <a:lnTo>
                  <a:pt x="1057" y="122"/>
                </a:lnTo>
                <a:lnTo>
                  <a:pt x="1165" y="66"/>
                </a:lnTo>
                <a:lnTo>
                  <a:pt x="1277" y="15"/>
                </a:lnTo>
                <a:lnTo>
                  <a:pt x="1310" y="4"/>
                </a:lnTo>
                <a:lnTo>
                  <a:pt x="13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Oval 31"/>
          <p:cNvSpPr/>
          <p:nvPr/>
        </p:nvSpPr>
        <p:spPr bwMode="auto">
          <a:xfrm>
            <a:off x="105087" y="3237697"/>
            <a:ext cx="736888" cy="76796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289004" y="3422994"/>
            <a:ext cx="167914" cy="360254"/>
          </a:xfrm>
          <a:custGeom>
            <a:avLst/>
            <a:gdLst>
              <a:gd name="T0" fmla="*/ 1377 w 1704"/>
              <a:gd name="T1" fmla="*/ 1 h 3508"/>
              <a:gd name="T2" fmla="*/ 1439 w 1704"/>
              <a:gd name="T3" fmla="*/ 18 h 3508"/>
              <a:gd name="T4" fmla="*/ 1491 w 1704"/>
              <a:gd name="T5" fmla="*/ 55 h 3508"/>
              <a:gd name="T6" fmla="*/ 1530 w 1704"/>
              <a:gd name="T7" fmla="*/ 109 h 3508"/>
              <a:gd name="T8" fmla="*/ 1696 w 1704"/>
              <a:gd name="T9" fmla="*/ 469 h 3508"/>
              <a:gd name="T10" fmla="*/ 1704 w 1704"/>
              <a:gd name="T11" fmla="*/ 530 h 3508"/>
              <a:gd name="T12" fmla="*/ 1692 w 1704"/>
              <a:gd name="T13" fmla="*/ 588 h 3508"/>
              <a:gd name="T14" fmla="*/ 1663 w 1704"/>
              <a:gd name="T15" fmla="*/ 640 h 3508"/>
              <a:gd name="T16" fmla="*/ 1618 w 1704"/>
              <a:gd name="T17" fmla="*/ 682 h 3508"/>
              <a:gd name="T18" fmla="*/ 1505 w 1704"/>
              <a:gd name="T19" fmla="*/ 735 h 3508"/>
              <a:gd name="T20" fmla="*/ 1353 w 1704"/>
              <a:gd name="T21" fmla="*/ 820 h 3508"/>
              <a:gd name="T22" fmla="*/ 1224 w 1704"/>
              <a:gd name="T23" fmla="*/ 916 h 3508"/>
              <a:gd name="T24" fmla="*/ 1115 w 1704"/>
              <a:gd name="T25" fmla="*/ 1023 h 3508"/>
              <a:gd name="T26" fmla="*/ 1029 w 1704"/>
              <a:gd name="T27" fmla="*/ 1142 h 3508"/>
              <a:gd name="T28" fmla="*/ 960 w 1704"/>
              <a:gd name="T29" fmla="*/ 1275 h 3508"/>
              <a:gd name="T30" fmla="*/ 907 w 1704"/>
              <a:gd name="T31" fmla="*/ 1423 h 3508"/>
              <a:gd name="T32" fmla="*/ 871 w 1704"/>
              <a:gd name="T33" fmla="*/ 1586 h 3508"/>
              <a:gd name="T34" fmla="*/ 850 w 1704"/>
              <a:gd name="T35" fmla="*/ 1766 h 3508"/>
              <a:gd name="T36" fmla="*/ 1446 w 1704"/>
              <a:gd name="T37" fmla="*/ 1861 h 3508"/>
              <a:gd name="T38" fmla="*/ 1513 w 1704"/>
              <a:gd name="T39" fmla="*/ 1873 h 3508"/>
              <a:gd name="T40" fmla="*/ 1569 w 1704"/>
              <a:gd name="T41" fmla="*/ 1907 h 3508"/>
              <a:gd name="T42" fmla="*/ 1612 w 1704"/>
              <a:gd name="T43" fmla="*/ 1957 h 3508"/>
              <a:gd name="T44" fmla="*/ 1635 w 1704"/>
              <a:gd name="T45" fmla="*/ 2019 h 3508"/>
              <a:gd name="T46" fmla="*/ 1637 w 1704"/>
              <a:gd name="T47" fmla="*/ 3315 h 3508"/>
              <a:gd name="T48" fmla="*/ 1625 w 1704"/>
              <a:gd name="T49" fmla="*/ 3381 h 3508"/>
              <a:gd name="T50" fmla="*/ 1592 w 1704"/>
              <a:gd name="T51" fmla="*/ 3439 h 3508"/>
              <a:gd name="T52" fmla="*/ 1543 w 1704"/>
              <a:gd name="T53" fmla="*/ 3481 h 3508"/>
              <a:gd name="T54" fmla="*/ 1480 w 1704"/>
              <a:gd name="T55" fmla="*/ 3504 h 3508"/>
              <a:gd name="T56" fmla="*/ 191 w 1704"/>
              <a:gd name="T57" fmla="*/ 3508 h 3508"/>
              <a:gd name="T58" fmla="*/ 125 w 1704"/>
              <a:gd name="T59" fmla="*/ 3496 h 3508"/>
              <a:gd name="T60" fmla="*/ 68 w 1704"/>
              <a:gd name="T61" fmla="*/ 3462 h 3508"/>
              <a:gd name="T62" fmla="*/ 27 w 1704"/>
              <a:gd name="T63" fmla="*/ 3412 h 3508"/>
              <a:gd name="T64" fmla="*/ 4 w 1704"/>
              <a:gd name="T65" fmla="*/ 3350 h 3508"/>
              <a:gd name="T66" fmla="*/ 0 w 1704"/>
              <a:gd name="T67" fmla="*/ 2330 h 3508"/>
              <a:gd name="T68" fmla="*/ 5 w 1704"/>
              <a:gd name="T69" fmla="*/ 2055 h 3508"/>
              <a:gd name="T70" fmla="*/ 21 w 1704"/>
              <a:gd name="T71" fmla="*/ 1805 h 3508"/>
              <a:gd name="T72" fmla="*/ 47 w 1704"/>
              <a:gd name="T73" fmla="*/ 1579 h 3508"/>
              <a:gd name="T74" fmla="*/ 82 w 1704"/>
              <a:gd name="T75" fmla="*/ 1377 h 3508"/>
              <a:gd name="T76" fmla="*/ 128 w 1704"/>
              <a:gd name="T77" fmla="*/ 1200 h 3508"/>
              <a:gd name="T78" fmla="*/ 193 w 1704"/>
              <a:gd name="T79" fmla="*/ 1022 h 3508"/>
              <a:gd name="T80" fmla="*/ 281 w 1704"/>
              <a:gd name="T81" fmla="*/ 852 h 3508"/>
              <a:gd name="T82" fmla="*/ 388 w 1704"/>
              <a:gd name="T83" fmla="*/ 690 h 3508"/>
              <a:gd name="T84" fmla="*/ 517 w 1704"/>
              <a:gd name="T85" fmla="*/ 538 h 3508"/>
              <a:gd name="T86" fmla="*/ 663 w 1704"/>
              <a:gd name="T87" fmla="*/ 399 h 3508"/>
              <a:gd name="T88" fmla="*/ 819 w 1704"/>
              <a:gd name="T89" fmla="*/ 273 h 3508"/>
              <a:gd name="T90" fmla="*/ 991 w 1704"/>
              <a:gd name="T91" fmla="*/ 160 h 3508"/>
              <a:gd name="T92" fmla="*/ 1180 w 1704"/>
              <a:gd name="T93" fmla="*/ 61 h 3508"/>
              <a:gd name="T94" fmla="*/ 1312 w 1704"/>
              <a:gd name="T95" fmla="*/ 5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4" h="3508">
                <a:moveTo>
                  <a:pt x="1345" y="0"/>
                </a:moveTo>
                <a:lnTo>
                  <a:pt x="1377" y="1"/>
                </a:lnTo>
                <a:lnTo>
                  <a:pt x="1409" y="7"/>
                </a:lnTo>
                <a:lnTo>
                  <a:pt x="1439" y="18"/>
                </a:lnTo>
                <a:lnTo>
                  <a:pt x="1465" y="34"/>
                </a:lnTo>
                <a:lnTo>
                  <a:pt x="1491" y="55"/>
                </a:lnTo>
                <a:lnTo>
                  <a:pt x="1511" y="80"/>
                </a:lnTo>
                <a:lnTo>
                  <a:pt x="1530" y="109"/>
                </a:lnTo>
                <a:lnTo>
                  <a:pt x="1685" y="440"/>
                </a:lnTo>
                <a:lnTo>
                  <a:pt x="1696" y="469"/>
                </a:lnTo>
                <a:lnTo>
                  <a:pt x="1702" y="499"/>
                </a:lnTo>
                <a:lnTo>
                  <a:pt x="1704" y="530"/>
                </a:lnTo>
                <a:lnTo>
                  <a:pt x="1700" y="559"/>
                </a:lnTo>
                <a:lnTo>
                  <a:pt x="1692" y="588"/>
                </a:lnTo>
                <a:lnTo>
                  <a:pt x="1679" y="616"/>
                </a:lnTo>
                <a:lnTo>
                  <a:pt x="1663" y="640"/>
                </a:lnTo>
                <a:lnTo>
                  <a:pt x="1642" y="662"/>
                </a:lnTo>
                <a:lnTo>
                  <a:pt x="1618" y="682"/>
                </a:lnTo>
                <a:lnTo>
                  <a:pt x="1590" y="696"/>
                </a:lnTo>
                <a:lnTo>
                  <a:pt x="1505" y="735"/>
                </a:lnTo>
                <a:lnTo>
                  <a:pt x="1427" y="777"/>
                </a:lnTo>
                <a:lnTo>
                  <a:pt x="1353" y="820"/>
                </a:lnTo>
                <a:lnTo>
                  <a:pt x="1285" y="867"/>
                </a:lnTo>
                <a:lnTo>
                  <a:pt x="1224" y="916"/>
                </a:lnTo>
                <a:lnTo>
                  <a:pt x="1167" y="969"/>
                </a:lnTo>
                <a:lnTo>
                  <a:pt x="1115" y="1023"/>
                </a:lnTo>
                <a:lnTo>
                  <a:pt x="1069" y="1082"/>
                </a:lnTo>
                <a:lnTo>
                  <a:pt x="1029" y="1142"/>
                </a:lnTo>
                <a:lnTo>
                  <a:pt x="993" y="1207"/>
                </a:lnTo>
                <a:lnTo>
                  <a:pt x="960" y="1275"/>
                </a:lnTo>
                <a:lnTo>
                  <a:pt x="932" y="1347"/>
                </a:lnTo>
                <a:lnTo>
                  <a:pt x="907" y="1423"/>
                </a:lnTo>
                <a:lnTo>
                  <a:pt x="886" y="1503"/>
                </a:lnTo>
                <a:lnTo>
                  <a:pt x="871" y="1586"/>
                </a:lnTo>
                <a:lnTo>
                  <a:pt x="858" y="1675"/>
                </a:lnTo>
                <a:lnTo>
                  <a:pt x="850" y="1766"/>
                </a:lnTo>
                <a:lnTo>
                  <a:pt x="846" y="1861"/>
                </a:lnTo>
                <a:lnTo>
                  <a:pt x="1446" y="1861"/>
                </a:lnTo>
                <a:lnTo>
                  <a:pt x="1480" y="1864"/>
                </a:lnTo>
                <a:lnTo>
                  <a:pt x="1513" y="1873"/>
                </a:lnTo>
                <a:lnTo>
                  <a:pt x="1543" y="1888"/>
                </a:lnTo>
                <a:lnTo>
                  <a:pt x="1569" y="1907"/>
                </a:lnTo>
                <a:lnTo>
                  <a:pt x="1592" y="1930"/>
                </a:lnTo>
                <a:lnTo>
                  <a:pt x="1612" y="1957"/>
                </a:lnTo>
                <a:lnTo>
                  <a:pt x="1625" y="1986"/>
                </a:lnTo>
                <a:lnTo>
                  <a:pt x="1635" y="2019"/>
                </a:lnTo>
                <a:lnTo>
                  <a:pt x="1637" y="2054"/>
                </a:lnTo>
                <a:lnTo>
                  <a:pt x="1637" y="3315"/>
                </a:lnTo>
                <a:lnTo>
                  <a:pt x="1635" y="3350"/>
                </a:lnTo>
                <a:lnTo>
                  <a:pt x="1625" y="3381"/>
                </a:lnTo>
                <a:lnTo>
                  <a:pt x="1612" y="3412"/>
                </a:lnTo>
                <a:lnTo>
                  <a:pt x="1592" y="3439"/>
                </a:lnTo>
                <a:lnTo>
                  <a:pt x="1569" y="3462"/>
                </a:lnTo>
                <a:lnTo>
                  <a:pt x="1543" y="3481"/>
                </a:lnTo>
                <a:lnTo>
                  <a:pt x="1513" y="3496"/>
                </a:lnTo>
                <a:lnTo>
                  <a:pt x="1480" y="3504"/>
                </a:lnTo>
                <a:lnTo>
                  <a:pt x="1446" y="3508"/>
                </a:lnTo>
                <a:lnTo>
                  <a:pt x="191" y="3508"/>
                </a:lnTo>
                <a:lnTo>
                  <a:pt x="157" y="3504"/>
                </a:lnTo>
                <a:lnTo>
                  <a:pt x="125" y="3496"/>
                </a:lnTo>
                <a:lnTo>
                  <a:pt x="96" y="3481"/>
                </a:lnTo>
                <a:lnTo>
                  <a:pt x="68" y="3462"/>
                </a:lnTo>
                <a:lnTo>
                  <a:pt x="45" y="3439"/>
                </a:lnTo>
                <a:lnTo>
                  <a:pt x="27" y="3412"/>
                </a:lnTo>
                <a:lnTo>
                  <a:pt x="12" y="3381"/>
                </a:lnTo>
                <a:lnTo>
                  <a:pt x="4" y="3350"/>
                </a:lnTo>
                <a:lnTo>
                  <a:pt x="0" y="3315"/>
                </a:lnTo>
                <a:lnTo>
                  <a:pt x="0" y="2330"/>
                </a:lnTo>
                <a:lnTo>
                  <a:pt x="1" y="2189"/>
                </a:lnTo>
                <a:lnTo>
                  <a:pt x="5" y="2055"/>
                </a:lnTo>
                <a:lnTo>
                  <a:pt x="12" y="1926"/>
                </a:lnTo>
                <a:lnTo>
                  <a:pt x="21" y="1805"/>
                </a:lnTo>
                <a:lnTo>
                  <a:pt x="33" y="1689"/>
                </a:lnTo>
                <a:lnTo>
                  <a:pt x="47" y="1579"/>
                </a:lnTo>
                <a:lnTo>
                  <a:pt x="64" y="1476"/>
                </a:lnTo>
                <a:lnTo>
                  <a:pt x="82" y="1377"/>
                </a:lnTo>
                <a:lnTo>
                  <a:pt x="104" y="1286"/>
                </a:lnTo>
                <a:lnTo>
                  <a:pt x="128" y="1200"/>
                </a:lnTo>
                <a:lnTo>
                  <a:pt x="158" y="1110"/>
                </a:lnTo>
                <a:lnTo>
                  <a:pt x="193" y="1022"/>
                </a:lnTo>
                <a:lnTo>
                  <a:pt x="235" y="936"/>
                </a:lnTo>
                <a:lnTo>
                  <a:pt x="281" y="852"/>
                </a:lnTo>
                <a:lnTo>
                  <a:pt x="331" y="771"/>
                </a:lnTo>
                <a:lnTo>
                  <a:pt x="388" y="690"/>
                </a:lnTo>
                <a:lnTo>
                  <a:pt x="450" y="614"/>
                </a:lnTo>
                <a:lnTo>
                  <a:pt x="517" y="538"/>
                </a:lnTo>
                <a:lnTo>
                  <a:pt x="590" y="465"/>
                </a:lnTo>
                <a:lnTo>
                  <a:pt x="663" y="399"/>
                </a:lnTo>
                <a:lnTo>
                  <a:pt x="739" y="334"/>
                </a:lnTo>
                <a:lnTo>
                  <a:pt x="819" y="273"/>
                </a:lnTo>
                <a:lnTo>
                  <a:pt x="903" y="215"/>
                </a:lnTo>
                <a:lnTo>
                  <a:pt x="991" y="160"/>
                </a:lnTo>
                <a:lnTo>
                  <a:pt x="1083" y="109"/>
                </a:lnTo>
                <a:lnTo>
                  <a:pt x="1180" y="61"/>
                </a:lnTo>
                <a:lnTo>
                  <a:pt x="1280" y="16"/>
                </a:lnTo>
                <a:lnTo>
                  <a:pt x="1312" y="5"/>
                </a:lnTo>
                <a:lnTo>
                  <a:pt x="13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33424" y="3423483"/>
            <a:ext cx="167421" cy="359742"/>
          </a:xfrm>
          <a:custGeom>
            <a:avLst/>
            <a:gdLst>
              <a:gd name="T0" fmla="*/ 1375 w 1700"/>
              <a:gd name="T1" fmla="*/ 0 h 3504"/>
              <a:gd name="T2" fmla="*/ 1435 w 1700"/>
              <a:gd name="T3" fmla="*/ 18 h 3504"/>
              <a:gd name="T4" fmla="*/ 1489 w 1700"/>
              <a:gd name="T5" fmla="*/ 54 h 3504"/>
              <a:gd name="T6" fmla="*/ 1526 w 1700"/>
              <a:gd name="T7" fmla="*/ 108 h 3504"/>
              <a:gd name="T8" fmla="*/ 1694 w 1700"/>
              <a:gd name="T9" fmla="*/ 465 h 3504"/>
              <a:gd name="T10" fmla="*/ 1700 w 1700"/>
              <a:gd name="T11" fmla="*/ 526 h 3504"/>
              <a:gd name="T12" fmla="*/ 1689 w 1700"/>
              <a:gd name="T13" fmla="*/ 584 h 3504"/>
              <a:gd name="T14" fmla="*/ 1660 w 1700"/>
              <a:gd name="T15" fmla="*/ 636 h 3504"/>
              <a:gd name="T16" fmla="*/ 1616 w 1700"/>
              <a:gd name="T17" fmla="*/ 678 h 3504"/>
              <a:gd name="T18" fmla="*/ 1503 w 1700"/>
              <a:gd name="T19" fmla="*/ 731 h 3504"/>
              <a:gd name="T20" fmla="*/ 1351 w 1700"/>
              <a:gd name="T21" fmla="*/ 816 h 3504"/>
              <a:gd name="T22" fmla="*/ 1220 w 1700"/>
              <a:gd name="T23" fmla="*/ 912 h 3504"/>
              <a:gd name="T24" fmla="*/ 1113 w 1700"/>
              <a:gd name="T25" fmla="*/ 1019 h 3504"/>
              <a:gd name="T26" fmla="*/ 1027 w 1700"/>
              <a:gd name="T27" fmla="*/ 1138 h 3504"/>
              <a:gd name="T28" fmla="*/ 958 w 1700"/>
              <a:gd name="T29" fmla="*/ 1271 h 3504"/>
              <a:gd name="T30" fmla="*/ 905 w 1700"/>
              <a:gd name="T31" fmla="*/ 1419 h 3504"/>
              <a:gd name="T32" fmla="*/ 868 w 1700"/>
              <a:gd name="T33" fmla="*/ 1582 h 3504"/>
              <a:gd name="T34" fmla="*/ 848 w 1700"/>
              <a:gd name="T35" fmla="*/ 1762 h 3504"/>
              <a:gd name="T36" fmla="*/ 1446 w 1700"/>
              <a:gd name="T37" fmla="*/ 1857 h 3504"/>
              <a:gd name="T38" fmla="*/ 1514 w 1700"/>
              <a:gd name="T39" fmla="*/ 1869 h 3504"/>
              <a:gd name="T40" fmla="*/ 1570 w 1700"/>
              <a:gd name="T41" fmla="*/ 1903 h 3504"/>
              <a:gd name="T42" fmla="*/ 1612 w 1700"/>
              <a:gd name="T43" fmla="*/ 1953 h 3504"/>
              <a:gd name="T44" fmla="*/ 1635 w 1700"/>
              <a:gd name="T45" fmla="*/ 2015 h 3504"/>
              <a:gd name="T46" fmla="*/ 1638 w 1700"/>
              <a:gd name="T47" fmla="*/ 3311 h 3504"/>
              <a:gd name="T48" fmla="*/ 1626 w 1700"/>
              <a:gd name="T49" fmla="*/ 3377 h 3504"/>
              <a:gd name="T50" fmla="*/ 1593 w 1700"/>
              <a:gd name="T51" fmla="*/ 3435 h 3504"/>
              <a:gd name="T52" fmla="*/ 1543 w 1700"/>
              <a:gd name="T53" fmla="*/ 3477 h 3504"/>
              <a:gd name="T54" fmla="*/ 1481 w 1700"/>
              <a:gd name="T55" fmla="*/ 3500 h 3504"/>
              <a:gd name="T56" fmla="*/ 192 w 1700"/>
              <a:gd name="T57" fmla="*/ 3504 h 3504"/>
              <a:gd name="T58" fmla="*/ 126 w 1700"/>
              <a:gd name="T59" fmla="*/ 3492 h 3504"/>
              <a:gd name="T60" fmla="*/ 69 w 1700"/>
              <a:gd name="T61" fmla="*/ 3458 h 3504"/>
              <a:gd name="T62" fmla="*/ 27 w 1700"/>
              <a:gd name="T63" fmla="*/ 3408 h 3504"/>
              <a:gd name="T64" fmla="*/ 4 w 1700"/>
              <a:gd name="T65" fmla="*/ 3346 h 3504"/>
              <a:gd name="T66" fmla="*/ 0 w 1700"/>
              <a:gd name="T67" fmla="*/ 2326 h 3504"/>
              <a:gd name="T68" fmla="*/ 6 w 1700"/>
              <a:gd name="T69" fmla="*/ 2049 h 3504"/>
              <a:gd name="T70" fmla="*/ 21 w 1700"/>
              <a:gd name="T71" fmla="*/ 1799 h 3504"/>
              <a:gd name="T72" fmla="*/ 46 w 1700"/>
              <a:gd name="T73" fmla="*/ 1574 h 3504"/>
              <a:gd name="T74" fmla="*/ 80 w 1700"/>
              <a:gd name="T75" fmla="*/ 1373 h 3504"/>
              <a:gd name="T76" fmla="*/ 125 w 1700"/>
              <a:gd name="T77" fmla="*/ 1199 h 3504"/>
              <a:gd name="T78" fmla="*/ 201 w 1700"/>
              <a:gd name="T79" fmla="*/ 1000 h 3504"/>
              <a:gd name="T80" fmla="*/ 305 w 1700"/>
              <a:gd name="T81" fmla="*/ 810 h 3504"/>
              <a:gd name="T82" fmla="*/ 434 w 1700"/>
              <a:gd name="T83" fmla="*/ 630 h 3504"/>
              <a:gd name="T84" fmla="*/ 591 w 1700"/>
              <a:gd name="T85" fmla="*/ 461 h 3504"/>
              <a:gd name="T86" fmla="*/ 763 w 1700"/>
              <a:gd name="T87" fmla="*/ 314 h 3504"/>
              <a:gd name="T88" fmla="*/ 954 w 1700"/>
              <a:gd name="T89" fmla="*/ 183 h 3504"/>
              <a:gd name="T90" fmla="*/ 1165 w 1700"/>
              <a:gd name="T91" fmla="*/ 66 h 3504"/>
              <a:gd name="T92" fmla="*/ 1310 w 1700"/>
              <a:gd name="T93" fmla="*/ 4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00" h="3504">
                <a:moveTo>
                  <a:pt x="1342" y="0"/>
                </a:moveTo>
                <a:lnTo>
                  <a:pt x="1375" y="0"/>
                </a:lnTo>
                <a:lnTo>
                  <a:pt x="1406" y="6"/>
                </a:lnTo>
                <a:lnTo>
                  <a:pt x="1435" y="18"/>
                </a:lnTo>
                <a:lnTo>
                  <a:pt x="1463" y="34"/>
                </a:lnTo>
                <a:lnTo>
                  <a:pt x="1489" y="54"/>
                </a:lnTo>
                <a:lnTo>
                  <a:pt x="1509" y="79"/>
                </a:lnTo>
                <a:lnTo>
                  <a:pt x="1526" y="108"/>
                </a:lnTo>
                <a:lnTo>
                  <a:pt x="1683" y="436"/>
                </a:lnTo>
                <a:lnTo>
                  <a:pt x="1694" y="465"/>
                </a:lnTo>
                <a:lnTo>
                  <a:pt x="1700" y="495"/>
                </a:lnTo>
                <a:lnTo>
                  <a:pt x="1700" y="526"/>
                </a:lnTo>
                <a:lnTo>
                  <a:pt x="1697" y="555"/>
                </a:lnTo>
                <a:lnTo>
                  <a:pt x="1689" y="584"/>
                </a:lnTo>
                <a:lnTo>
                  <a:pt x="1676" y="612"/>
                </a:lnTo>
                <a:lnTo>
                  <a:pt x="1660" y="636"/>
                </a:lnTo>
                <a:lnTo>
                  <a:pt x="1640" y="658"/>
                </a:lnTo>
                <a:lnTo>
                  <a:pt x="1616" y="678"/>
                </a:lnTo>
                <a:lnTo>
                  <a:pt x="1588" y="692"/>
                </a:lnTo>
                <a:lnTo>
                  <a:pt x="1503" y="731"/>
                </a:lnTo>
                <a:lnTo>
                  <a:pt x="1423" y="773"/>
                </a:lnTo>
                <a:lnTo>
                  <a:pt x="1351" y="816"/>
                </a:lnTo>
                <a:lnTo>
                  <a:pt x="1283" y="863"/>
                </a:lnTo>
                <a:lnTo>
                  <a:pt x="1220" y="912"/>
                </a:lnTo>
                <a:lnTo>
                  <a:pt x="1163" y="965"/>
                </a:lnTo>
                <a:lnTo>
                  <a:pt x="1113" y="1019"/>
                </a:lnTo>
                <a:lnTo>
                  <a:pt x="1067" y="1078"/>
                </a:lnTo>
                <a:lnTo>
                  <a:pt x="1027" y="1138"/>
                </a:lnTo>
                <a:lnTo>
                  <a:pt x="990" y="1203"/>
                </a:lnTo>
                <a:lnTo>
                  <a:pt x="958" y="1271"/>
                </a:lnTo>
                <a:lnTo>
                  <a:pt x="930" y="1343"/>
                </a:lnTo>
                <a:lnTo>
                  <a:pt x="905" y="1419"/>
                </a:lnTo>
                <a:lnTo>
                  <a:pt x="884" y="1499"/>
                </a:lnTo>
                <a:lnTo>
                  <a:pt x="868" y="1582"/>
                </a:lnTo>
                <a:lnTo>
                  <a:pt x="856" y="1671"/>
                </a:lnTo>
                <a:lnTo>
                  <a:pt x="848" y="1762"/>
                </a:lnTo>
                <a:lnTo>
                  <a:pt x="843" y="1857"/>
                </a:lnTo>
                <a:lnTo>
                  <a:pt x="1446" y="1857"/>
                </a:lnTo>
                <a:lnTo>
                  <a:pt x="1481" y="1860"/>
                </a:lnTo>
                <a:lnTo>
                  <a:pt x="1514" y="1869"/>
                </a:lnTo>
                <a:lnTo>
                  <a:pt x="1543" y="1884"/>
                </a:lnTo>
                <a:lnTo>
                  <a:pt x="1570" y="1903"/>
                </a:lnTo>
                <a:lnTo>
                  <a:pt x="1593" y="1926"/>
                </a:lnTo>
                <a:lnTo>
                  <a:pt x="1612" y="1953"/>
                </a:lnTo>
                <a:lnTo>
                  <a:pt x="1626" y="1982"/>
                </a:lnTo>
                <a:lnTo>
                  <a:pt x="1635" y="2015"/>
                </a:lnTo>
                <a:lnTo>
                  <a:pt x="1638" y="2050"/>
                </a:lnTo>
                <a:lnTo>
                  <a:pt x="1638" y="3311"/>
                </a:lnTo>
                <a:lnTo>
                  <a:pt x="1635" y="3346"/>
                </a:lnTo>
                <a:lnTo>
                  <a:pt x="1626" y="3377"/>
                </a:lnTo>
                <a:lnTo>
                  <a:pt x="1612" y="3408"/>
                </a:lnTo>
                <a:lnTo>
                  <a:pt x="1593" y="3435"/>
                </a:lnTo>
                <a:lnTo>
                  <a:pt x="1570" y="3458"/>
                </a:lnTo>
                <a:lnTo>
                  <a:pt x="1543" y="3477"/>
                </a:lnTo>
                <a:lnTo>
                  <a:pt x="1514" y="3492"/>
                </a:lnTo>
                <a:lnTo>
                  <a:pt x="1481" y="3500"/>
                </a:lnTo>
                <a:lnTo>
                  <a:pt x="1446" y="3504"/>
                </a:lnTo>
                <a:lnTo>
                  <a:pt x="192" y="3504"/>
                </a:lnTo>
                <a:lnTo>
                  <a:pt x="157" y="3500"/>
                </a:lnTo>
                <a:lnTo>
                  <a:pt x="126" y="3492"/>
                </a:lnTo>
                <a:lnTo>
                  <a:pt x="96" y="3477"/>
                </a:lnTo>
                <a:lnTo>
                  <a:pt x="69" y="3458"/>
                </a:lnTo>
                <a:lnTo>
                  <a:pt x="46" y="3435"/>
                </a:lnTo>
                <a:lnTo>
                  <a:pt x="27" y="3408"/>
                </a:lnTo>
                <a:lnTo>
                  <a:pt x="12" y="3377"/>
                </a:lnTo>
                <a:lnTo>
                  <a:pt x="4" y="3346"/>
                </a:lnTo>
                <a:lnTo>
                  <a:pt x="0" y="3311"/>
                </a:lnTo>
                <a:lnTo>
                  <a:pt x="0" y="2326"/>
                </a:lnTo>
                <a:lnTo>
                  <a:pt x="1" y="2184"/>
                </a:lnTo>
                <a:lnTo>
                  <a:pt x="6" y="2049"/>
                </a:lnTo>
                <a:lnTo>
                  <a:pt x="12" y="1921"/>
                </a:lnTo>
                <a:lnTo>
                  <a:pt x="21" y="1799"/>
                </a:lnTo>
                <a:lnTo>
                  <a:pt x="32" y="1683"/>
                </a:lnTo>
                <a:lnTo>
                  <a:pt x="46" y="1574"/>
                </a:lnTo>
                <a:lnTo>
                  <a:pt x="62" y="1470"/>
                </a:lnTo>
                <a:lnTo>
                  <a:pt x="80" y="1373"/>
                </a:lnTo>
                <a:lnTo>
                  <a:pt x="102" y="1283"/>
                </a:lnTo>
                <a:lnTo>
                  <a:pt x="125" y="1199"/>
                </a:lnTo>
                <a:lnTo>
                  <a:pt x="160" y="1098"/>
                </a:lnTo>
                <a:lnTo>
                  <a:pt x="201" y="1000"/>
                </a:lnTo>
                <a:lnTo>
                  <a:pt x="249" y="904"/>
                </a:lnTo>
                <a:lnTo>
                  <a:pt x="305" y="810"/>
                </a:lnTo>
                <a:lnTo>
                  <a:pt x="367" y="719"/>
                </a:lnTo>
                <a:lnTo>
                  <a:pt x="434" y="630"/>
                </a:lnTo>
                <a:lnTo>
                  <a:pt x="509" y="544"/>
                </a:lnTo>
                <a:lnTo>
                  <a:pt x="591" y="461"/>
                </a:lnTo>
                <a:lnTo>
                  <a:pt x="675" y="386"/>
                </a:lnTo>
                <a:lnTo>
                  <a:pt x="763" y="314"/>
                </a:lnTo>
                <a:lnTo>
                  <a:pt x="856" y="246"/>
                </a:lnTo>
                <a:lnTo>
                  <a:pt x="954" y="183"/>
                </a:lnTo>
                <a:lnTo>
                  <a:pt x="1057" y="122"/>
                </a:lnTo>
                <a:lnTo>
                  <a:pt x="1165" y="66"/>
                </a:lnTo>
                <a:lnTo>
                  <a:pt x="1277" y="15"/>
                </a:lnTo>
                <a:lnTo>
                  <a:pt x="1310" y="4"/>
                </a:lnTo>
                <a:lnTo>
                  <a:pt x="13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179" y="148148"/>
            <a:ext cx="2404445" cy="6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5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A84E-5E00-8FBD-8041-3A1B32EE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4539732" y="3850170"/>
            <a:ext cx="5837467" cy="2185214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Предложено </a:t>
            </a:r>
            <a:r>
              <a:rPr lang="ru-RU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термина </a:t>
            </a:r>
            <a:r>
              <a:rPr lang="ru-RU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«управление многоквартирным домом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стандарта охватывает </a:t>
            </a:r>
            <a:r>
              <a:rPr lang="ru-RU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услуг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63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которых </a:t>
            </a:r>
            <a:r>
              <a:rPr lang="ru-RU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услуги – обязательные 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способа управления «управляющая организация»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каждой услуги 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приведена</a:t>
            </a:r>
            <a:endParaRPr lang="ru-RU" dirty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3525" lvl="0">
              <a:defRPr/>
            </a:pPr>
            <a:r>
              <a:rPr lang="ru-RU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справочную информация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ссылками на </a:t>
            </a:r>
            <a:r>
              <a:rPr lang="ru-RU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НПА</a:t>
            </a:r>
            <a:endParaRPr lang="ru-RU" dirty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338" y="1129266"/>
            <a:ext cx="11269662" cy="545946"/>
          </a:xfrm>
        </p:spPr>
        <p:txBody>
          <a:bodyPr/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«Институт экономики города» разработал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22331" y="1851226"/>
            <a:ext cx="5220790" cy="122151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«Стандарт услуг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многоквартирным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домом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 </a:t>
            </a:r>
            <a:endParaRPr lang="ru-RU" sz="2400" b="1" dirty="0" smtClean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управляющих»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74" y="1884454"/>
            <a:ext cx="3480910" cy="49266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Рисунок 16" descr="C:\Users\gentsler\AppData\Local\Packages\Microsoft.Windows.Photos_8wekyb3d8bbwe\TempState\ShareServiceTempFolder\Логотип КОСиМП 2019-02 дбыть на белом фоне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54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www.urbaneconomics.ru/sites/default/files/img/mkd_emblem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9048" y="3547591"/>
            <a:ext cx="1059680" cy="13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698" y="213682"/>
            <a:ext cx="1512841" cy="6956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674722" y="68652"/>
            <a:ext cx="2359909" cy="805669"/>
            <a:chOff x="9144000" y="544522"/>
            <a:chExt cx="2812395" cy="10346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144000" y="544522"/>
              <a:ext cx="2812395" cy="1034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556" y="630260"/>
              <a:ext cx="2625281" cy="897839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590" y="1228427"/>
            <a:ext cx="1718536" cy="17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43594" y="3262111"/>
            <a:ext cx="5754172" cy="626368"/>
          </a:xfrm>
        </p:spPr>
        <p:txBody>
          <a:bodyPr wrap="square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разработан в рамках проекта, реализуемого с использованием гранта Президента Российской Федерации, предоставленного ИЭГ Фондом президентских грантов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594" y="1796653"/>
            <a:ext cx="5178380" cy="14952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«Стандарт содержания многоквартирного дома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 жилья и управляющих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12" y="3936050"/>
            <a:ext cx="1110290" cy="1345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" y="95811"/>
            <a:ext cx="2426428" cy="893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180" y="128262"/>
            <a:ext cx="2274571" cy="8142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51163" y="1196107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21921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«Институт экономики города» разработал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4643594" y="4011144"/>
            <a:ext cx="5754172" cy="273921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 содержанию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имущества в МКД =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эксплуатационный контроль + техническое обслуживание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соответствии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Градостроительным кодексом РФ)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стандарта охватывает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работы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каждой работы обобщает требования, содержащиеся в значительном числе нормативных документов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20" y="1299994"/>
            <a:ext cx="1836905" cy="1836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8" y="1949217"/>
            <a:ext cx="3589560" cy="48288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13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A84E-5E00-8FBD-8041-3A1B32EE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8FEA51-A747-BD3F-FE9E-C6C8BF1C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68" y="385762"/>
            <a:ext cx="10961087" cy="888904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dirty="0" smtClean="0"/>
              <a:t>ОБЩИЙ ПОДХОД К СТАНДАРТАМ как «общему языку» для взаимодействия собственников и управляющих:</a:t>
            </a:r>
            <a:endParaRPr lang="en-US" sz="2400" dirty="0"/>
          </a:p>
        </p:txBody>
      </p:sp>
      <p:sp>
        <p:nvSpPr>
          <p:cNvPr id="7" name="Isosceles Triangle 1">
            <a:extLst>
              <a:ext uri="{FF2B5EF4-FFF2-40B4-BE49-F238E27FC236}">
                <a16:creationId xmlns:a16="http://schemas.microsoft.com/office/drawing/2014/main" id="{6A2C66A0-7988-54EB-093F-150FD70BF126}"/>
              </a:ext>
            </a:extLst>
          </p:cNvPr>
          <p:cNvSpPr/>
          <p:nvPr/>
        </p:nvSpPr>
        <p:spPr>
          <a:xfrm rot="5400000">
            <a:off x="200371" y="1645561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">
            <a:extLst>
              <a:ext uri="{FF2B5EF4-FFF2-40B4-BE49-F238E27FC236}">
                <a16:creationId xmlns:a16="http://schemas.microsoft.com/office/drawing/2014/main" id="{D717088D-AC2E-2ECB-EFAB-DC10BD1B6858}"/>
              </a:ext>
            </a:extLst>
          </p:cNvPr>
          <p:cNvSpPr/>
          <p:nvPr/>
        </p:nvSpPr>
        <p:spPr>
          <a:xfrm rot="5400000">
            <a:off x="247711" y="3824379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Isosceles Triangle 1">
            <a:extLst>
              <a:ext uri="{FF2B5EF4-FFF2-40B4-BE49-F238E27FC236}">
                <a16:creationId xmlns:a16="http://schemas.microsoft.com/office/drawing/2014/main" id="{EF72FE7C-42F8-741F-783A-B3A94FE71035}"/>
              </a:ext>
            </a:extLst>
          </p:cNvPr>
          <p:cNvSpPr/>
          <p:nvPr/>
        </p:nvSpPr>
        <p:spPr>
          <a:xfrm rot="5400000">
            <a:off x="237551" y="5498132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34C725-BA1D-8C15-3B56-F1E0064CE677}"/>
              </a:ext>
            </a:extLst>
          </p:cNvPr>
          <p:cNvSpPr txBox="1">
            <a:spLocks/>
          </p:cNvSpPr>
          <p:nvPr/>
        </p:nvSpPr>
        <p:spPr>
          <a:xfrm>
            <a:off x="710707" y="1617274"/>
            <a:ext cx="11316515" cy="171054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4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9593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85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78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69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62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54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147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74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 b="1" cap="all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Стандарт - детализированный «классификатор» услуг </a:t>
            </a:r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/ работ, СПРАВОЧНИК</a:t>
            </a:r>
            <a:endParaRPr lang="en-US" sz="1800" cap="all" dirty="0">
              <a:solidFill>
                <a:schemeClr val="accent6">
                  <a:lumMod val="50000"/>
                </a:schemeClr>
              </a:solidFill>
            </a:endParaRPr>
          </a:p>
          <a:p>
            <a:pPr marL="179388" lvl="0" indent="263525">
              <a:spcBef>
                <a:spcPts val="0"/>
              </a:spcBef>
              <a:defRPr/>
            </a:pPr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Trebuchet MS" panose="020B0603020202020204"/>
              <a:ea typeface="+mn-ea"/>
            </a:endParaRPr>
          </a:p>
          <a:p>
            <a:pPr marL="179388" lvl="0" indent="263525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  <a:ea typeface="+mn-ea"/>
              </a:rPr>
              <a:t>У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слуги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/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работы подразделяются: 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по направлениям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каждое направление делится на группы 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  <a:ea typeface="+mn-ea"/>
              </a:rPr>
              <a:t>каждая группа включает отдельные услуги /работы, которые должны (или могут быть)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  <a:ea typeface="+mn-ea"/>
              </a:rPr>
              <a:t> предметом заказа со стороны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собственников помещений в МКД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710707" y="3639536"/>
            <a:ext cx="109610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Для каждой услуги/работы определены: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Выполняемые действия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(ЧТО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делается, НО НЕ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КАК делается)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ТРЕБОВАНИЯ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(если они есть в нормативных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документах или могут быть сформулированы)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РЕЗУЛЬТАТ, который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должен быть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достигнут и может быть проконтролирован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734C725-BA1D-8C15-3B56-F1E0064CE677}"/>
              </a:ext>
            </a:extLst>
          </p:cNvPr>
          <p:cNvSpPr txBox="1">
            <a:spLocks/>
          </p:cNvSpPr>
          <p:nvPr/>
        </p:nvSpPr>
        <p:spPr>
          <a:xfrm>
            <a:off x="785001" y="5410029"/>
            <a:ext cx="11406999" cy="5151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4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9593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85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78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69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62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54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147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74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Стандарт каждой услуги / работы содержит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cap="all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справочную информацию, ссылки на правовые и нормативные документы</a:t>
            </a:r>
            <a:endParaRPr lang="en-US" sz="1800" cap="al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816" y="501767"/>
            <a:ext cx="8517938" cy="545946"/>
          </a:xfrm>
        </p:spPr>
        <p:txBody>
          <a:bodyPr/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Разработанные Стандарты позволяют: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044" y="4746601"/>
            <a:ext cx="11014426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Жилищному активу в МКД: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Понять потребительскую ценность услуги или работы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 обоснованность предложения управляющей организации по перечню услуг и работ и размеру платы 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Контролировать оказание услуг и работ и достижение результатов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5A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582" y="155814"/>
            <a:ext cx="2370418" cy="5919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044" y="1513300"/>
            <a:ext cx="10745492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Управляющей организации: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обоснованный перечень услуг и работ по управлению и содержанию МКД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стоимость каждой услуги и работы, исходя из трудозатрат задействованных специалистов и материальных затрат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9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необходимый размер платы для оказания и выполнения согласованного перечня услуг и работ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9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внутренний контроль </a:t>
            </a:r>
          </a:p>
          <a:p>
            <a:pPr marL="7207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A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Продемонстрировать результаты деятельности по управлению МКД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5A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41" y="4832742"/>
            <a:ext cx="492703" cy="5937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1562538"/>
            <a:ext cx="492703" cy="593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582" y="774740"/>
            <a:ext cx="2404445" cy="600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723" y="234610"/>
            <a:ext cx="1080259" cy="10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1374-1C80-6F5D-89D9-1270B32F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  <a:t>ИЭГ представляет свою страницу ВКонтакте</a:t>
            </a:r>
            <a:r>
              <a:rPr lang="ru-RU" sz="3600" b="0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  <a:t/>
            </a:r>
            <a:br>
              <a:rPr lang="ru-RU" sz="3600" b="0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</a:br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C92A3-8FA1-04AA-F3D4-17679975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11" y="1701163"/>
            <a:ext cx="5257800" cy="435133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Для удобства наших подписчиков Фонд "Институт экономики города" зарегистрировал официальный аккаунт ВКонтакте</a:t>
            </a:r>
            <a:endParaRPr lang="en-US" sz="2400" dirty="0">
              <a:solidFill>
                <a:srgbClr val="4B4D4A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Вся актуальная информация: новости, исследования, анонсы и записи мероприятий будут размещены на странице</a:t>
            </a:r>
            <a:endParaRPr lang="en-US" sz="2400" b="0" i="0" u="none" strike="noStrike" dirty="0">
              <a:solidFill>
                <a:srgbClr val="4B4D4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   </a:t>
            </a:r>
            <a:r>
              <a:rPr lang="en" sz="2400" b="0" i="0" u="none" strike="noStrike" dirty="0">
                <a:solidFill>
                  <a:srgbClr val="3E779D"/>
                </a:solidFill>
                <a:effectLst/>
                <a:latin typeface="Roboto" panose="02000000000000000000" pitchFamily="2" charset="0"/>
                <a:hlinkClick r:id="rId2"/>
              </a:rPr>
              <a:t>https://vk.com/urbaneconomics</a:t>
            </a:r>
            <a:endParaRPr lang="en" sz="2400" b="0" i="0" u="none" strike="noStrike" dirty="0">
              <a:solidFill>
                <a:srgbClr val="4B4D4A"/>
              </a:solidFill>
              <a:effectLst/>
              <a:latin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69377D-FF10-C581-EF71-B4442BA3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69" y="1701163"/>
            <a:ext cx="3459766" cy="34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pic>
        <p:nvPicPr>
          <p:cNvPr id="32" name="Picture Placeholder 2">
            <a:extLst>
              <a:ext uri="{FF2B5EF4-FFF2-40B4-BE49-F238E27FC236}">
                <a16:creationId xmlns:a16="http://schemas.microsoft.com/office/drawing/2014/main" id="{B107FD4B-0801-1641-98C2-6BF9FA3E9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9782"/>
          <a:stretch/>
        </p:blipFill>
        <p:spPr>
          <a:xfrm>
            <a:off x="0" y="1289050"/>
            <a:ext cx="6096000" cy="4533900"/>
          </a:xfrm>
          <a:prstGeom prst="rect">
            <a:avLst/>
          </a:prstGeom>
        </p:spPr>
      </p:pic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726505" y="2808391"/>
            <a:ext cx="470712" cy="710342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24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096002" y="1289050"/>
            <a:ext cx="6095999" cy="45339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en-US" sz="24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6457071" y="3226808"/>
            <a:ext cx="5500468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457200"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125375,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Москва, Леонтьевский пер., д. 21/1, стр. 1, офис 7</a:t>
            </a:r>
            <a:endParaRPr lang="en-US" sz="1200" dirty="0">
              <a:solidFill>
                <a:srgbClr val="FFFFFF"/>
              </a:solidFill>
              <a:latin typeface="Trebuchet MS" panose="020B0603020202020204"/>
            </a:endParaRPr>
          </a:p>
          <a:p>
            <a:pPr algn="l" defTabSz="457200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T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ел.: +7 (495) 212 05 11, +7 (915) 083 09 20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Trebuchet MS" panose="020B0603020202020204"/>
              </a:rPr>
            </a:b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E-mail: 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mailbox@urbaneconomics.ru </a:t>
            </a:r>
          </a:p>
          <a:p>
            <a:pPr algn="l" defTabSz="457200"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Web-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site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: 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  <a:hlinkClick r:id="rId5"/>
              </a:rPr>
              <a:t>www.urbaneconomics.ru</a:t>
            </a:r>
            <a:endParaRPr lang="en-US" sz="1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6470992" y="1676989"/>
            <a:ext cx="661329" cy="626894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7333051" y="1588024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>
                <a:solidFill>
                  <a:srgbClr val="9FB3D0">
                    <a:lumMod val="60000"/>
                    <a:lumOff val="40000"/>
                  </a:srgbClr>
                </a:solidFill>
                <a:latin typeface="Trebuchet MS" panose="020B0603020202020204"/>
              </a:rPr>
              <a:t>ФОНД «ИНСТИТУТ ЭКОНОМИКИ ГОРОДА»</a:t>
            </a:r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6457071" y="5241337"/>
            <a:ext cx="265370" cy="265370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6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dirty="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816059B-6FBA-7C1E-C5F9-08936C8AE880}"/>
              </a:ext>
            </a:extLst>
          </p:cNvPr>
          <p:cNvGrpSpPr/>
          <p:nvPr/>
        </p:nvGrpSpPr>
        <p:grpSpPr>
          <a:xfrm>
            <a:off x="6858972" y="5238289"/>
            <a:ext cx="273351" cy="273351"/>
            <a:chOff x="13909348" y="10476578"/>
            <a:chExt cx="546701" cy="54670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5DE9A684-A52B-F9F1-B789-5A1533B5B836}"/>
                </a:ext>
              </a:extLst>
            </p:cNvPr>
            <p:cNvSpPr/>
            <p:nvPr/>
          </p:nvSpPr>
          <p:spPr>
            <a:xfrm>
              <a:off x="13917329" y="10482674"/>
              <a:ext cx="530739" cy="530739"/>
            </a:xfrm>
            <a:prstGeom prst="roundRect">
              <a:avLst>
                <a:gd name="adj" fmla="val 1895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439C720-D3FF-5BE4-43CE-563ED0EE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909348" y="10476578"/>
              <a:ext cx="546701" cy="546701"/>
            </a:xfrm>
            <a:prstGeom prst="rect">
              <a:avLst/>
            </a:prstGeom>
          </p:spPr>
        </p:pic>
      </p:grpSp>
      <p:sp>
        <p:nvSpPr>
          <p:cNvPr id="48" name="TextBox 47">
            <a:hlinkClick r:id="rId9"/>
            <a:extLst>
              <a:ext uri="{FF2B5EF4-FFF2-40B4-BE49-F238E27FC236}">
                <a16:creationId xmlns:a16="http://schemas.microsoft.com/office/drawing/2014/main" id="{177C32C1-3AE2-43C7-9FA9-505BD5B8A160}"/>
              </a:ext>
            </a:extLst>
          </p:cNvPr>
          <p:cNvSpPr txBox="1"/>
          <p:nvPr/>
        </p:nvSpPr>
        <p:spPr>
          <a:xfrm>
            <a:off x="6418276" y="5188757"/>
            <a:ext cx="34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9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98EB128A-A467-58F0-1A38-A90F146937F2}"/>
              </a:ext>
            </a:extLst>
          </p:cNvPr>
          <p:cNvSpPr txBox="1"/>
          <p:nvPr/>
        </p:nvSpPr>
        <p:spPr>
          <a:xfrm>
            <a:off x="6824676" y="5188757"/>
            <a:ext cx="34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900" dirty="0">
              <a:solidFill>
                <a:srgbClr val="2626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9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1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5.xml><?xml version="1.0" encoding="utf-8"?>
<a:theme xmlns:a="http://schemas.openxmlformats.org/drawingml/2006/main" name="3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759</Words>
  <Application>Microsoft Office PowerPoint</Application>
  <PresentationFormat>Широкоэкранный</PresentationFormat>
  <Paragraphs>110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Gulim</vt:lpstr>
      <vt:lpstr>Aptos</vt:lpstr>
      <vt:lpstr>Aptos Display</vt:lpstr>
      <vt:lpstr>Arial</vt:lpstr>
      <vt:lpstr>Calibri</vt:lpstr>
      <vt:lpstr>Century Gothic</vt:lpstr>
      <vt:lpstr>Roboto</vt:lpstr>
      <vt:lpstr>Tahoma</vt:lpstr>
      <vt:lpstr>Trebuchet MS</vt:lpstr>
      <vt:lpstr>Wingdings</vt:lpstr>
      <vt:lpstr>UE_Templ2020</vt:lpstr>
      <vt:lpstr>1_UE_Templ2020</vt:lpstr>
      <vt:lpstr>Тема Office</vt:lpstr>
      <vt:lpstr>5_UE_Templ2020</vt:lpstr>
      <vt:lpstr>3_UE_Templ2020</vt:lpstr>
      <vt:lpstr>Стандарты как практический инструмент взаимодействия собственников и управляющего МКД</vt:lpstr>
      <vt:lpstr>Презентация PowerPoint</vt:lpstr>
      <vt:lpstr>Востребованность стандартов  управления и содержания МКД</vt:lpstr>
      <vt:lpstr>Фонд «Институт экономики города» разработал</vt:lpstr>
      <vt:lpstr>«Стандарт содержания многоквартирного дома: для собственников жилья и управляющих»</vt:lpstr>
      <vt:lpstr>ОБЩИЙ ПОДХОД К СТАНДАРТАМ как «общему языку» для взаимодействия собственников и управляющих:</vt:lpstr>
      <vt:lpstr>Разработанные Стандарты позволяют:</vt:lpstr>
      <vt:lpstr>ИЭГ представляет свою страницу ВКонтакте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МЕРОПРИЯТИЯ, ТЕМА</dc:title>
  <dc:creator>Ирина В. Генцлер</dc:creator>
  <cp:lastModifiedBy>Татьяна Б. Лыкова</cp:lastModifiedBy>
  <cp:revision>233</cp:revision>
  <cp:lastPrinted>2024-02-28T09:36:39Z</cp:lastPrinted>
  <dcterms:created xsi:type="dcterms:W3CDTF">2023-01-23T10:33:45Z</dcterms:created>
  <dcterms:modified xsi:type="dcterms:W3CDTF">2025-11-19T14:58:14Z</dcterms:modified>
</cp:coreProperties>
</file>