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3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4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718" r:id="rId2"/>
    <p:sldMasterId id="2147483945" r:id="rId3"/>
    <p:sldMasterId id="2147484009" r:id="rId4"/>
    <p:sldMasterId id="2147484066" r:id="rId5"/>
  </p:sldMasterIdLst>
  <p:notesMasterIdLst>
    <p:notesMasterId r:id="rId15"/>
  </p:notesMasterIdLst>
  <p:handoutMasterIdLst>
    <p:handoutMasterId r:id="rId16"/>
  </p:handoutMasterIdLst>
  <p:sldIdLst>
    <p:sldId id="305" r:id="rId6"/>
    <p:sldId id="314" r:id="rId7"/>
    <p:sldId id="323" r:id="rId8"/>
    <p:sldId id="307" r:id="rId9"/>
    <p:sldId id="270" r:id="rId10"/>
    <p:sldId id="300" r:id="rId11"/>
    <p:sldId id="315" r:id="rId12"/>
    <p:sldId id="296" r:id="rId13"/>
    <p:sldId id="313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8"/>
    <a:srgbClr val="C38427"/>
    <a:srgbClr val="D19419"/>
    <a:srgbClr val="FFC326"/>
    <a:srgbClr val="068484"/>
    <a:srgbClr val="005A64"/>
    <a:srgbClr val="06A05A"/>
    <a:srgbClr val="7800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EA8CE-4267-4615-BD84-BFF880B3756D}" v="24" dt="2024-02-20T19:50:32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Ирина Генцлер" userId="df38da47f4709cad" providerId="LiveId" clId="{B9EEA8CE-4267-4615-BD84-BFF880B3756D}"/>
    <pc:docChg chg="undo custSel addSld delSld modSld sldOrd delMainMaster">
      <pc:chgData name="Ирина Генцлер" userId="df38da47f4709cad" providerId="LiveId" clId="{B9EEA8CE-4267-4615-BD84-BFF880B3756D}" dt="2024-02-20T19:54:36.924" v="2184"/>
      <pc:docMkLst>
        <pc:docMk/>
      </pc:docMkLst>
      <pc:sldChg chg="modSp mod">
        <pc:chgData name="Ирина Генцлер" userId="df38da47f4709cad" providerId="LiveId" clId="{B9EEA8CE-4267-4615-BD84-BFF880B3756D}" dt="2024-02-20T18:26:28.875" v="34" actId="6549"/>
        <pc:sldMkLst>
          <pc:docMk/>
          <pc:sldMk cId="611286219" sldId="257"/>
        </pc:sldMkLst>
        <pc:spChg chg="mod">
          <ac:chgData name="Ирина Генцлер" userId="df38da47f4709cad" providerId="LiveId" clId="{B9EEA8CE-4267-4615-BD84-BFF880B3756D}" dt="2024-02-20T18:25:41.959" v="15" actId="6549"/>
          <ac:spMkLst>
            <pc:docMk/>
            <pc:sldMk cId="611286219" sldId="257"/>
            <ac:spMk id="4" creationId="{14812F77-ECD0-FD47-ABF9-093562C8048D}"/>
          </ac:spMkLst>
        </pc:spChg>
        <pc:spChg chg="mod">
          <ac:chgData name="Ирина Генцлер" userId="df38da47f4709cad" providerId="LiveId" clId="{B9EEA8CE-4267-4615-BD84-BFF880B3756D}" dt="2024-02-20T18:25:52.007" v="16" actId="1076"/>
          <ac:spMkLst>
            <pc:docMk/>
            <pc:sldMk cId="611286219" sldId="257"/>
            <ac:spMk id="5" creationId="{C220E7FD-9A2E-9649-AC71-F8D74294737D}"/>
          </ac:spMkLst>
        </pc:spChg>
        <pc:spChg chg="mod">
          <ac:chgData name="Ирина Генцлер" userId="df38da47f4709cad" providerId="LiveId" clId="{B9EEA8CE-4267-4615-BD84-BFF880B3756D}" dt="2024-02-20T18:25:57.761" v="17" actId="1076"/>
          <ac:spMkLst>
            <pc:docMk/>
            <pc:sldMk cId="611286219" sldId="257"/>
            <ac:spMk id="7" creationId="{C7492EF8-CC4A-904F-A92A-77DA8A612821}"/>
          </ac:spMkLst>
        </pc:spChg>
        <pc:spChg chg="mod">
          <ac:chgData name="Ирина Генцлер" userId="df38da47f4709cad" providerId="LiveId" clId="{B9EEA8CE-4267-4615-BD84-BFF880B3756D}" dt="2024-02-20T18:26:28.875" v="34" actId="6549"/>
          <ac:spMkLst>
            <pc:docMk/>
            <pc:sldMk cId="611286219" sldId="257"/>
            <ac:spMk id="8" creationId="{20564CCD-464B-D94C-82A2-4D6F7FC61B98}"/>
          </ac:spMkLst>
        </pc:spChg>
      </pc:sldChg>
      <pc:sldChg chg="addSp delSp modSp mod">
        <pc:chgData name="Ирина Генцлер" userId="df38da47f4709cad" providerId="LiveId" clId="{B9EEA8CE-4267-4615-BD84-BFF880B3756D}" dt="2024-02-20T19:18:45.604" v="976" actId="20577"/>
        <pc:sldMkLst>
          <pc:docMk/>
          <pc:sldMk cId="3318244750" sldId="258"/>
        </pc:sldMkLst>
        <pc:spChg chg="mod">
          <ac:chgData name="Ирина Генцлер" userId="df38da47f4709cad" providerId="LiveId" clId="{B9EEA8CE-4267-4615-BD84-BFF880B3756D}" dt="2024-02-20T18:34:56.607" v="183" actId="1035"/>
          <ac:spMkLst>
            <pc:docMk/>
            <pc:sldMk cId="3318244750" sldId="258"/>
            <ac:spMk id="2" creationId="{00000000-0000-0000-0000-000000000000}"/>
          </ac:spMkLst>
        </pc:spChg>
        <pc:spChg chg="mod">
          <ac:chgData name="Ирина Генцлер" userId="df38da47f4709cad" providerId="LiveId" clId="{B9EEA8CE-4267-4615-BD84-BFF880B3756D}" dt="2024-02-20T18:34:41.791" v="161" actId="1076"/>
          <ac:spMkLst>
            <pc:docMk/>
            <pc:sldMk cId="3318244750" sldId="258"/>
            <ac:spMk id="3" creationId="{00000000-0000-0000-0000-000000000000}"/>
          </ac:spMkLst>
        </pc:spChg>
        <pc:spChg chg="mod">
          <ac:chgData name="Ирина Генцлер" userId="df38da47f4709cad" providerId="LiveId" clId="{B9EEA8CE-4267-4615-BD84-BFF880B3756D}" dt="2024-02-20T18:34:50.949" v="162" actId="1076"/>
          <ac:spMkLst>
            <pc:docMk/>
            <pc:sldMk cId="3318244750" sldId="258"/>
            <ac:spMk id="4" creationId="{00000000-0000-0000-0000-000000000000}"/>
          </ac:spMkLst>
        </pc:spChg>
        <pc:spChg chg="mod">
          <ac:chgData name="Ирина Генцлер" userId="df38da47f4709cad" providerId="LiveId" clId="{B9EEA8CE-4267-4615-BD84-BFF880B3756D}" dt="2024-02-20T18:39:31.557" v="216" actId="1076"/>
          <ac:spMkLst>
            <pc:docMk/>
            <pc:sldMk cId="3318244750" sldId="258"/>
            <ac:spMk id="6" creationId="{00000000-0000-0000-0000-000000000000}"/>
          </ac:spMkLst>
        </pc:spChg>
        <pc:spChg chg="del">
          <ac:chgData name="Ирина Генцлер" userId="df38da47f4709cad" providerId="LiveId" clId="{B9EEA8CE-4267-4615-BD84-BFF880B3756D}" dt="2024-02-20T18:32:59.162" v="150" actId="478"/>
          <ac:spMkLst>
            <pc:docMk/>
            <pc:sldMk cId="3318244750" sldId="258"/>
            <ac:spMk id="7" creationId="{00000000-0000-0000-0000-000000000000}"/>
          </ac:spMkLst>
        </pc:spChg>
        <pc:spChg chg="add del mod">
          <ac:chgData name="Ирина Генцлер" userId="df38da47f4709cad" providerId="LiveId" clId="{B9EEA8CE-4267-4615-BD84-BFF880B3756D}" dt="2024-02-20T18:32:13.422" v="146" actId="478"/>
          <ac:spMkLst>
            <pc:docMk/>
            <pc:sldMk cId="3318244750" sldId="258"/>
            <ac:spMk id="8" creationId="{1D75D956-DDA9-C6D3-5C05-AB1B52C44AD5}"/>
          </ac:spMkLst>
        </pc:spChg>
        <pc:spChg chg="del">
          <ac:chgData name="Ирина Генцлер" userId="df38da47f4709cad" providerId="LiveId" clId="{B9EEA8CE-4267-4615-BD84-BFF880B3756D}" dt="2024-02-20T18:32:04.935" v="145" actId="478"/>
          <ac:spMkLst>
            <pc:docMk/>
            <pc:sldMk cId="3318244750" sldId="258"/>
            <ac:spMk id="9" creationId="{00000000-0000-0000-0000-000000000000}"/>
          </ac:spMkLst>
        </pc:spChg>
        <pc:spChg chg="mod">
          <ac:chgData name="Ирина Генцлер" userId="df38da47f4709cad" providerId="LiveId" clId="{B9EEA8CE-4267-4615-BD84-BFF880B3756D}" dt="2024-02-20T18:46:24.258" v="259" actId="1076"/>
          <ac:spMkLst>
            <pc:docMk/>
            <pc:sldMk cId="3318244750" sldId="258"/>
            <ac:spMk id="10" creationId="{00000000-0000-0000-0000-000000000000}"/>
          </ac:spMkLst>
        </pc:spChg>
        <pc:spChg chg="del">
          <ac:chgData name="Ирина Генцлер" userId="df38da47f4709cad" providerId="LiveId" clId="{B9EEA8CE-4267-4615-BD84-BFF880B3756D}" dt="2024-02-20T18:34:35.385" v="160" actId="478"/>
          <ac:spMkLst>
            <pc:docMk/>
            <pc:sldMk cId="3318244750" sldId="258"/>
            <ac:spMk id="11" creationId="{00000000-0000-0000-0000-000000000000}"/>
          </ac:spMkLst>
        </pc:spChg>
        <pc:spChg chg="add mod">
          <ac:chgData name="Ирина Генцлер" userId="df38da47f4709cad" providerId="LiveId" clId="{B9EEA8CE-4267-4615-BD84-BFF880B3756D}" dt="2024-02-20T18:46:41.844" v="326" actId="1035"/>
          <ac:spMkLst>
            <pc:docMk/>
            <pc:sldMk cId="3318244750" sldId="258"/>
            <ac:spMk id="12" creationId="{01FA75F7-7A05-7A83-ECDC-7202B85E774C}"/>
          </ac:spMkLst>
        </pc:spChg>
        <pc:spChg chg="add mod">
          <ac:chgData name="Ирина Генцлер" userId="df38da47f4709cad" providerId="LiveId" clId="{B9EEA8CE-4267-4615-BD84-BFF880B3756D}" dt="2024-02-20T19:18:45.604" v="976" actId="20577"/>
          <ac:spMkLst>
            <pc:docMk/>
            <pc:sldMk cId="3318244750" sldId="258"/>
            <ac:spMk id="13" creationId="{36543807-A355-10CB-A21A-4600AD2B58D1}"/>
          </ac:spMkLst>
        </pc:spChg>
      </pc:sldChg>
      <pc:sldChg chg="modSp del mod">
        <pc:chgData name="Ирина Генцлер" userId="df38da47f4709cad" providerId="LiveId" clId="{B9EEA8CE-4267-4615-BD84-BFF880B3756D}" dt="2024-02-20T19:02:55.707" v="617" actId="2696"/>
        <pc:sldMkLst>
          <pc:docMk/>
          <pc:sldMk cId="1527683248" sldId="259"/>
        </pc:sldMkLst>
        <pc:spChg chg="mod">
          <ac:chgData name="Ирина Генцлер" userId="df38da47f4709cad" providerId="LiveId" clId="{B9EEA8CE-4267-4615-BD84-BFF880B3756D}" dt="2024-02-20T19:01:21.626" v="615" actId="115"/>
          <ac:spMkLst>
            <pc:docMk/>
            <pc:sldMk cId="1527683248" sldId="259"/>
            <ac:spMk id="29" creationId="{71489A62-AA04-F4EE-61C3-DEBF8444B670}"/>
          </ac:spMkLst>
        </pc:spChg>
      </pc:sldChg>
      <pc:sldChg chg="del">
        <pc:chgData name="Ирина Генцлер" userId="df38da47f4709cad" providerId="LiveId" clId="{B9EEA8CE-4267-4615-BD84-BFF880B3756D}" dt="2024-02-20T18:33:48.837" v="158" actId="2696"/>
        <pc:sldMkLst>
          <pc:docMk/>
          <pc:sldMk cId="1661297235" sldId="259"/>
        </pc:sldMkLst>
      </pc:sldChg>
      <pc:sldChg chg="modSp mod ord">
        <pc:chgData name="Ирина Генцлер" userId="df38da47f4709cad" providerId="LiveId" clId="{B9EEA8CE-4267-4615-BD84-BFF880B3756D}" dt="2024-02-20T19:53:19.899" v="2182"/>
        <pc:sldMkLst>
          <pc:docMk/>
          <pc:sldMk cId="3629746287" sldId="259"/>
        </pc:sldMkLst>
        <pc:spChg chg="mod">
          <ac:chgData name="Ирина Генцлер" userId="df38da47f4709cad" providerId="LiveId" clId="{B9EEA8CE-4267-4615-BD84-BFF880B3756D}" dt="2024-02-20T19:05:44.087" v="625" actId="207"/>
          <ac:spMkLst>
            <pc:docMk/>
            <pc:sldMk cId="3629746287" sldId="259"/>
            <ac:spMk id="7" creationId="{28EC7F02-89CB-E290-630F-A450B6788853}"/>
          </ac:spMkLst>
        </pc:spChg>
        <pc:spChg chg="mod">
          <ac:chgData name="Ирина Генцлер" userId="df38da47f4709cad" providerId="LiveId" clId="{B9EEA8CE-4267-4615-BD84-BFF880B3756D}" dt="2024-02-20T19:04:46.984" v="622" actId="108"/>
          <ac:spMkLst>
            <pc:docMk/>
            <pc:sldMk cId="3629746287" sldId="259"/>
            <ac:spMk id="29" creationId="{AB204B95-5BE8-7FA2-5BA9-D415CDF7A3DC}"/>
          </ac:spMkLst>
        </pc:spChg>
      </pc:sldChg>
      <pc:sldChg chg="delSp modSp mod">
        <pc:chgData name="Ирина Генцлер" userId="df38da47f4709cad" providerId="LiveId" clId="{B9EEA8CE-4267-4615-BD84-BFF880B3756D}" dt="2024-02-20T18:56:07.215" v="604" actId="14100"/>
        <pc:sldMkLst>
          <pc:docMk/>
          <pc:sldMk cId="1475011906" sldId="260"/>
        </pc:sldMkLst>
        <pc:spChg chg="mod">
          <ac:chgData name="Ирина Генцлер" userId="df38da47f4709cad" providerId="LiveId" clId="{B9EEA8CE-4267-4615-BD84-BFF880B3756D}" dt="2024-02-20T18:45:52.388" v="257" actId="1076"/>
          <ac:spMkLst>
            <pc:docMk/>
            <pc:sldMk cId="1475011906" sldId="260"/>
            <ac:spMk id="42" creationId="{DC6B85C1-ACBB-494C-B641-CFD30897F859}"/>
          </ac:spMkLst>
        </pc:spChg>
        <pc:spChg chg="mod">
          <ac:chgData name="Ирина Генцлер" userId="df38da47f4709cad" providerId="LiveId" clId="{B9EEA8CE-4267-4615-BD84-BFF880B3756D}" dt="2024-02-20T18:56:02.552" v="603" actId="20577"/>
          <ac:spMkLst>
            <pc:docMk/>
            <pc:sldMk cId="1475011906" sldId="260"/>
            <ac:spMk id="45" creationId="{9ACB73FA-A200-7A45-9D0F-2104D7A9B4B1}"/>
          </ac:spMkLst>
        </pc:spChg>
        <pc:spChg chg="mod">
          <ac:chgData name="Ирина Генцлер" userId="df38da47f4709cad" providerId="LiveId" clId="{B9EEA8CE-4267-4615-BD84-BFF880B3756D}" dt="2024-02-20T18:45:57.233" v="258" actId="1076"/>
          <ac:spMkLst>
            <pc:docMk/>
            <pc:sldMk cId="1475011906" sldId="260"/>
            <ac:spMk id="49" creationId="{6DE76BE5-FA0E-EE4C-AC86-37267363B717}"/>
          </ac:spMkLst>
        </pc:spChg>
        <pc:spChg chg="mod">
          <ac:chgData name="Ирина Генцлер" userId="df38da47f4709cad" providerId="LiveId" clId="{B9EEA8CE-4267-4615-BD84-BFF880B3756D}" dt="2024-02-20T18:56:07.215" v="604" actId="14100"/>
          <ac:spMkLst>
            <pc:docMk/>
            <pc:sldMk cId="1475011906" sldId="260"/>
            <ac:spMk id="54" creationId="{00000000-0000-0000-0000-000000000000}"/>
          </ac:spMkLst>
        </pc:spChg>
        <pc:cxnChg chg="del">
          <ac:chgData name="Ирина Генцлер" userId="df38da47f4709cad" providerId="LiveId" clId="{B9EEA8CE-4267-4615-BD84-BFF880B3756D}" dt="2024-02-20T18:45:43.682" v="256" actId="478"/>
          <ac:cxnSpMkLst>
            <pc:docMk/>
            <pc:sldMk cId="1475011906" sldId="260"/>
            <ac:cxnSpMk id="23" creationId="{00000000-0000-0000-0000-000000000000}"/>
          </ac:cxnSpMkLst>
        </pc:cxnChg>
      </pc:sldChg>
      <pc:sldChg chg="modSp mod ord">
        <pc:chgData name="Ирина Генцлер" userId="df38da47f4709cad" providerId="LiveId" clId="{B9EEA8CE-4267-4615-BD84-BFF880B3756D}" dt="2024-02-20T19:11:19.406" v="770"/>
        <pc:sldMkLst>
          <pc:docMk/>
          <pc:sldMk cId="4278005818" sldId="261"/>
        </pc:sldMkLst>
        <pc:spChg chg="mod">
          <ac:chgData name="Ирина Генцлер" userId="df38da47f4709cad" providerId="LiveId" clId="{B9EEA8CE-4267-4615-BD84-BFF880B3756D}" dt="2024-02-20T18:35:30.902" v="190" actId="6549"/>
          <ac:spMkLst>
            <pc:docMk/>
            <pc:sldMk cId="4278005818" sldId="261"/>
            <ac:spMk id="42" creationId="{DC6B85C1-ACBB-494C-B641-CFD30897F859}"/>
          </ac:spMkLst>
        </pc:spChg>
        <pc:spChg chg="mod">
          <ac:chgData name="Ирина Генцлер" userId="df38da47f4709cad" providerId="LiveId" clId="{B9EEA8CE-4267-4615-BD84-BFF880B3756D}" dt="2024-02-20T18:38:00.849" v="212" actId="6549"/>
          <ac:spMkLst>
            <pc:docMk/>
            <pc:sldMk cId="4278005818" sldId="261"/>
            <ac:spMk id="52" creationId="{00000000-0000-0000-0000-000000000000}"/>
          </ac:spMkLst>
        </pc:spChg>
        <pc:grpChg chg="mod">
          <ac:chgData name="Ирина Генцлер" userId="df38da47f4709cad" providerId="LiveId" clId="{B9EEA8CE-4267-4615-BD84-BFF880B3756D}" dt="2024-02-20T18:38:05.400" v="213" actId="1076"/>
          <ac:grpSpMkLst>
            <pc:docMk/>
            <pc:sldMk cId="4278005818" sldId="261"/>
            <ac:grpSpMk id="29" creationId="{00000000-0000-0000-0000-000000000000}"/>
          </ac:grpSpMkLst>
        </pc:grpChg>
        <pc:graphicFrameChg chg="modGraphic">
          <ac:chgData name="Ирина Генцлер" userId="df38da47f4709cad" providerId="LiveId" clId="{B9EEA8CE-4267-4615-BD84-BFF880B3756D}" dt="2024-02-20T18:40:07.588" v="218" actId="14734"/>
          <ac:graphicFrameMkLst>
            <pc:docMk/>
            <pc:sldMk cId="4278005818" sldId="261"/>
            <ac:graphicFrameMk id="3" creationId="{00000000-0000-0000-0000-000000000000}"/>
          </ac:graphicFrameMkLst>
        </pc:graphicFrameChg>
      </pc:sldChg>
      <pc:sldChg chg="add del">
        <pc:chgData name="Ирина Генцлер" userId="df38da47f4709cad" providerId="LiveId" clId="{B9EEA8CE-4267-4615-BD84-BFF880B3756D}" dt="2024-02-20T19:50:16.716" v="2168" actId="2696"/>
        <pc:sldMkLst>
          <pc:docMk/>
          <pc:sldMk cId="443273559" sldId="262"/>
        </pc:sldMkLst>
      </pc:sldChg>
      <pc:sldChg chg="modSp mod">
        <pc:chgData name="Ирина Генцлер" userId="df38da47f4709cad" providerId="LiveId" clId="{B9EEA8CE-4267-4615-BD84-BFF880B3756D}" dt="2024-02-20T19:52:00.483" v="2180" actId="14734"/>
        <pc:sldMkLst>
          <pc:docMk/>
          <pc:sldMk cId="1154575703" sldId="262"/>
        </pc:sldMkLst>
        <pc:graphicFrameChg chg="modGraphic">
          <ac:chgData name="Ирина Генцлер" userId="df38da47f4709cad" providerId="LiveId" clId="{B9EEA8CE-4267-4615-BD84-BFF880B3756D}" dt="2024-02-20T19:52:00.483" v="2180" actId="14734"/>
          <ac:graphicFrameMkLst>
            <pc:docMk/>
            <pc:sldMk cId="1154575703" sldId="262"/>
            <ac:graphicFrameMk id="15" creationId="{6B88F1D3-EC37-CA28-7DB2-E2F87FA50D35}"/>
          </ac:graphicFrameMkLst>
        </pc:graphicFrameChg>
      </pc:sldChg>
      <pc:sldChg chg="modSp mod">
        <pc:chgData name="Ирина Генцлер" userId="df38da47f4709cad" providerId="LiveId" clId="{B9EEA8CE-4267-4615-BD84-BFF880B3756D}" dt="2024-02-20T19:44:41.724" v="1953" actId="6549"/>
        <pc:sldMkLst>
          <pc:docMk/>
          <pc:sldMk cId="2176575554" sldId="263"/>
        </pc:sldMkLst>
        <pc:graphicFrameChg chg="modGraphic">
          <ac:chgData name="Ирина Генцлер" userId="df38da47f4709cad" providerId="LiveId" clId="{B9EEA8CE-4267-4615-BD84-BFF880B3756D}" dt="2024-02-20T19:44:41.724" v="1953" actId="6549"/>
          <ac:graphicFrameMkLst>
            <pc:docMk/>
            <pc:sldMk cId="2176575554" sldId="263"/>
            <ac:graphicFrameMk id="2" creationId="{00000000-0000-0000-0000-000000000000}"/>
          </ac:graphicFrameMkLst>
        </pc:graphicFrameChg>
      </pc:sldChg>
      <pc:sldChg chg="addSp delSp modSp mod">
        <pc:chgData name="Ирина Генцлер" userId="df38da47f4709cad" providerId="LiveId" clId="{B9EEA8CE-4267-4615-BD84-BFF880B3756D}" dt="2024-02-20T19:34:27.474" v="1731" actId="20577"/>
        <pc:sldMkLst>
          <pc:docMk/>
          <pc:sldMk cId="1969482376" sldId="265"/>
        </pc:sldMkLst>
        <pc:spChg chg="mod">
          <ac:chgData name="Ирина Генцлер" userId="df38da47f4709cad" providerId="LiveId" clId="{B9EEA8CE-4267-4615-BD84-BFF880B3756D}" dt="2024-02-20T19:10:28.837" v="711" actId="1036"/>
          <ac:spMkLst>
            <pc:docMk/>
            <pc:sldMk cId="1969482376" sldId="265"/>
            <ac:spMk id="2" creationId="{ABC7A937-8744-151E-F513-ED7A171E48D7}"/>
          </ac:spMkLst>
        </pc:spChg>
        <pc:spChg chg="mod">
          <ac:chgData name="Ирина Генцлер" userId="df38da47f4709cad" providerId="LiveId" clId="{B9EEA8CE-4267-4615-BD84-BFF880B3756D}" dt="2024-02-20T19:34:27.474" v="1731" actId="20577"/>
          <ac:spMkLst>
            <pc:docMk/>
            <pc:sldMk cId="1969482376" sldId="265"/>
            <ac:spMk id="3" creationId="{7A288848-9DCB-04B3-2DA4-710425E85B4D}"/>
          </ac:spMkLst>
        </pc:spChg>
        <pc:spChg chg="del">
          <ac:chgData name="Ирина Генцлер" userId="df38da47f4709cad" providerId="LiveId" clId="{B9EEA8CE-4267-4615-BD84-BFF880B3756D}" dt="2024-02-20T19:08:50.347" v="652" actId="478"/>
          <ac:spMkLst>
            <pc:docMk/>
            <pc:sldMk cId="1969482376" sldId="265"/>
            <ac:spMk id="4" creationId="{D4E51D4F-A1DC-2CCB-3F5B-230DFEBF79BE}"/>
          </ac:spMkLst>
        </pc:spChg>
        <pc:spChg chg="add mod">
          <ac:chgData name="Ирина Генцлер" userId="df38da47f4709cad" providerId="LiveId" clId="{B9EEA8CE-4267-4615-BD84-BFF880B3756D}" dt="2024-02-20T19:32:45.112" v="1713" actId="6549"/>
          <ac:spMkLst>
            <pc:docMk/>
            <pc:sldMk cId="1969482376" sldId="265"/>
            <ac:spMk id="5" creationId="{13345279-918F-9EFA-3763-C59FE7EEA42F}"/>
          </ac:spMkLst>
        </pc:spChg>
        <pc:spChg chg="mod">
          <ac:chgData name="Ирина Генцлер" userId="df38da47f4709cad" providerId="LiveId" clId="{B9EEA8CE-4267-4615-BD84-BFF880B3756D}" dt="2024-02-20T19:28:15.423" v="1427" actId="20577"/>
          <ac:spMkLst>
            <pc:docMk/>
            <pc:sldMk cId="1969482376" sldId="265"/>
            <ac:spMk id="6" creationId="{858FEA51-A747-BD3F-FE9E-C6C8BF1C7472}"/>
          </ac:spMkLst>
        </pc:spChg>
        <pc:spChg chg="mod">
          <ac:chgData name="Ирина Генцлер" userId="df38da47f4709cad" providerId="LiveId" clId="{B9EEA8CE-4267-4615-BD84-BFF880B3756D}" dt="2024-02-20T19:10:06.644" v="693" actId="1036"/>
          <ac:spMkLst>
            <pc:docMk/>
            <pc:sldMk cId="1969482376" sldId="265"/>
            <ac:spMk id="7" creationId="{6A2C66A0-7988-54EB-093F-150FD70BF126}"/>
          </ac:spMkLst>
        </pc:spChg>
        <pc:spChg chg="add mod">
          <ac:chgData name="Ирина Генцлер" userId="df38da47f4709cad" providerId="LiveId" clId="{B9EEA8CE-4267-4615-BD84-BFF880B3756D}" dt="2024-02-20T19:32:04.723" v="1693" actId="1036"/>
          <ac:spMkLst>
            <pc:docMk/>
            <pc:sldMk cId="1969482376" sldId="265"/>
            <ac:spMk id="8" creationId="{EF72FE7C-42F8-741F-783A-B3A94FE71035}"/>
          </ac:spMkLst>
        </pc:spChg>
        <pc:spChg chg="mod">
          <ac:chgData name="Ирина Генцлер" userId="df38da47f4709cad" providerId="LiveId" clId="{B9EEA8CE-4267-4615-BD84-BFF880B3756D}" dt="2024-02-20T19:27:54.623" v="1403" actId="1076"/>
          <ac:spMkLst>
            <pc:docMk/>
            <pc:sldMk cId="1969482376" sldId="265"/>
            <ac:spMk id="9" creationId="{6734C725-BA1D-8C15-3B56-F1E0064CE677}"/>
          </ac:spMkLst>
        </pc:spChg>
        <pc:spChg chg="del">
          <ac:chgData name="Ирина Генцлер" userId="df38da47f4709cad" providerId="LiveId" clId="{B9EEA8CE-4267-4615-BD84-BFF880B3756D}" dt="2024-02-20T19:25:27.223" v="1293" actId="478"/>
          <ac:spMkLst>
            <pc:docMk/>
            <pc:sldMk cId="1969482376" sldId="265"/>
            <ac:spMk id="10" creationId="{47E9E6A1-C7CA-0079-1AA6-B9CEE1133D84}"/>
          </ac:spMkLst>
        </pc:spChg>
        <pc:spChg chg="mod">
          <ac:chgData name="Ирина Генцлер" userId="df38da47f4709cad" providerId="LiveId" clId="{B9EEA8CE-4267-4615-BD84-BFF880B3756D}" dt="2024-02-20T19:33:01.520" v="1714" actId="1038"/>
          <ac:spMkLst>
            <pc:docMk/>
            <pc:sldMk cId="1969482376" sldId="265"/>
            <ac:spMk id="11" creationId="{6D5FA4E5-CCD6-032E-53AA-8BD0FB49F371}"/>
          </ac:spMkLst>
        </pc:spChg>
        <pc:spChg chg="add del mod">
          <ac:chgData name="Ирина Генцлер" userId="df38da47f4709cad" providerId="LiveId" clId="{B9EEA8CE-4267-4615-BD84-BFF880B3756D}" dt="2024-02-20T19:29:19.927" v="1428" actId="1076"/>
          <ac:spMkLst>
            <pc:docMk/>
            <pc:sldMk cId="1969482376" sldId="265"/>
            <ac:spMk id="12" creationId="{E76DF4BD-FCF6-28D2-6C02-2B3EB94E5494}"/>
          </ac:spMkLst>
        </pc:spChg>
        <pc:spChg chg="mod">
          <ac:chgData name="Ирина Генцлер" userId="df38da47f4709cad" providerId="LiveId" clId="{B9EEA8CE-4267-4615-BD84-BFF880B3756D}" dt="2024-02-20T19:11:03.350" v="768" actId="20577"/>
          <ac:spMkLst>
            <pc:docMk/>
            <pc:sldMk cId="1969482376" sldId="265"/>
            <ac:spMk id="13" creationId="{8C1A64E2-AAE8-CE39-3717-DFEE8F8575EE}"/>
          </ac:spMkLst>
        </pc:spChg>
        <pc:spChg chg="del">
          <ac:chgData name="Ирина Генцлер" userId="df38da47f4709cad" providerId="LiveId" clId="{B9EEA8CE-4267-4615-BD84-BFF880B3756D}" dt="2024-02-20T19:08:54.504" v="653" actId="478"/>
          <ac:spMkLst>
            <pc:docMk/>
            <pc:sldMk cId="1969482376" sldId="265"/>
            <ac:spMk id="14" creationId="{EAED97F4-271D-053F-691C-E100C82355CD}"/>
          </ac:spMkLst>
        </pc:spChg>
        <pc:spChg chg="mod">
          <ac:chgData name="Ирина Генцлер" userId="df38da47f4709cad" providerId="LiveId" clId="{B9EEA8CE-4267-4615-BD84-BFF880B3756D}" dt="2024-02-20T19:32:21.542" v="1698" actId="1038"/>
          <ac:spMkLst>
            <pc:docMk/>
            <pc:sldMk cId="1969482376" sldId="265"/>
            <ac:spMk id="15" creationId="{D717088D-AC2E-2ECB-EFAB-DC10BD1B6858}"/>
          </ac:spMkLst>
        </pc:spChg>
        <pc:spChg chg="del">
          <ac:chgData name="Ирина Генцлер" userId="df38da47f4709cad" providerId="LiveId" clId="{B9EEA8CE-4267-4615-BD84-BFF880B3756D}" dt="2024-02-20T19:25:30.847" v="1294" actId="478"/>
          <ac:spMkLst>
            <pc:docMk/>
            <pc:sldMk cId="1969482376" sldId="265"/>
            <ac:spMk id="16" creationId="{86EEE726-8C9F-1151-D285-3584B9ED40AB}"/>
          </ac:spMkLst>
        </pc:spChg>
      </pc:sldChg>
      <pc:sldChg chg="del">
        <pc:chgData name="Ирина Генцлер" userId="df38da47f4709cad" providerId="LiveId" clId="{B9EEA8CE-4267-4615-BD84-BFF880B3756D}" dt="2024-02-20T19:06:30.639" v="626" actId="2696"/>
        <pc:sldMkLst>
          <pc:docMk/>
          <pc:sldMk cId="3719587759" sldId="265"/>
        </pc:sldMkLst>
      </pc:sldChg>
      <pc:sldChg chg="del">
        <pc:chgData name="Ирина Генцлер" userId="df38da47f4709cad" providerId="LiveId" clId="{B9EEA8CE-4267-4615-BD84-BFF880B3756D}" dt="2024-02-20T18:39:02.562" v="215" actId="2696"/>
        <pc:sldMkLst>
          <pc:docMk/>
          <pc:sldMk cId="29928971" sldId="269"/>
        </pc:sldMkLst>
      </pc:sldChg>
      <pc:sldChg chg="del">
        <pc:chgData name="Ирина Генцлер" userId="df38da47f4709cad" providerId="LiveId" clId="{B9EEA8CE-4267-4615-BD84-BFF880B3756D}" dt="2024-02-20T19:02:55.707" v="617" actId="2696"/>
        <pc:sldMkLst>
          <pc:docMk/>
          <pc:sldMk cId="1816284418" sldId="269"/>
        </pc:sldMkLst>
      </pc:sldChg>
      <pc:sldChg chg="addSp modSp mod ord">
        <pc:chgData name="Ирина Генцлер" userId="df38da47f4709cad" providerId="LiveId" clId="{B9EEA8CE-4267-4615-BD84-BFF880B3756D}" dt="2024-02-20T19:21:25" v="1081" actId="255"/>
        <pc:sldMkLst>
          <pc:docMk/>
          <pc:sldMk cId="2709173894" sldId="269"/>
        </pc:sldMkLst>
        <pc:spChg chg="add mod">
          <ac:chgData name="Ирина Генцлер" userId="df38da47f4709cad" providerId="LiveId" clId="{B9EEA8CE-4267-4615-BD84-BFF880B3756D}" dt="2024-02-20T19:21:25" v="1081" actId="255"/>
          <ac:spMkLst>
            <pc:docMk/>
            <pc:sldMk cId="2709173894" sldId="269"/>
            <ac:spMk id="2" creationId="{91E4AFF9-2E2C-AE87-FFCF-4F19D08CEDCB}"/>
          </ac:spMkLst>
        </pc:spChg>
        <pc:spChg chg="mod">
          <ac:chgData name="Ирина Генцлер" userId="df38da47f4709cad" providerId="LiveId" clId="{B9EEA8CE-4267-4615-BD84-BFF880B3756D}" dt="2024-02-20T19:13:43.068" v="850" actId="1076"/>
          <ac:spMkLst>
            <pc:docMk/>
            <pc:sldMk cId="2709173894" sldId="269"/>
            <ac:spMk id="6" creationId="{545D9A35-BD3C-6DFE-9AE0-7C09848C9C24}"/>
          </ac:spMkLst>
        </pc:spChg>
        <pc:spChg chg="mod">
          <ac:chgData name="Ирина Генцлер" userId="df38da47f4709cad" providerId="LiveId" clId="{B9EEA8CE-4267-4615-BD84-BFF880B3756D}" dt="2024-02-20T19:14:39.943" v="855" actId="6549"/>
          <ac:spMkLst>
            <pc:docMk/>
            <pc:sldMk cId="2709173894" sldId="269"/>
            <ac:spMk id="7" creationId="{E76977BC-7BB2-168D-6226-C6ABC333F3F4}"/>
          </ac:spMkLst>
        </pc:spChg>
        <pc:spChg chg="mod">
          <ac:chgData name="Ирина Генцлер" userId="df38da47f4709cad" providerId="LiveId" clId="{B9EEA8CE-4267-4615-BD84-BFF880B3756D}" dt="2024-02-20T19:13:48.822" v="851" actId="1076"/>
          <ac:spMkLst>
            <pc:docMk/>
            <pc:sldMk cId="2709173894" sldId="269"/>
            <ac:spMk id="29" creationId="{C1CDFAE8-B5C5-933F-99E7-8659F24A86D0}"/>
          </ac:spMkLst>
        </pc:spChg>
      </pc:sldChg>
      <pc:sldChg chg="modSp mod">
        <pc:chgData name="Ирина Генцлер" userId="df38da47f4709cad" providerId="LiveId" clId="{B9EEA8CE-4267-4615-BD84-BFF880B3756D}" dt="2024-02-20T18:29:41.636" v="72" actId="1076"/>
        <pc:sldMkLst>
          <pc:docMk/>
          <pc:sldMk cId="1741343281" sldId="270"/>
        </pc:sldMkLst>
        <pc:spChg chg="mod">
          <ac:chgData name="Ирина Генцлер" userId="df38da47f4709cad" providerId="LiveId" clId="{B9EEA8CE-4267-4615-BD84-BFF880B3756D}" dt="2024-02-20T18:29:41.636" v="72" actId="1076"/>
          <ac:spMkLst>
            <pc:docMk/>
            <pc:sldMk cId="1741343281" sldId="270"/>
            <ac:spMk id="4" creationId="{00000000-0000-0000-0000-000000000000}"/>
          </ac:spMkLst>
        </pc:spChg>
      </pc:sldChg>
      <pc:sldChg chg="modSp mod">
        <pc:chgData name="Ирина Генцлер" userId="df38da47f4709cad" providerId="LiveId" clId="{B9EEA8CE-4267-4615-BD84-BFF880B3756D}" dt="2024-02-20T19:17:46.815" v="884" actId="20577"/>
        <pc:sldMkLst>
          <pc:docMk/>
          <pc:sldMk cId="1306722118" sldId="272"/>
        </pc:sldMkLst>
        <pc:spChg chg="mod">
          <ac:chgData name="Ирина Генцлер" userId="df38da47f4709cad" providerId="LiveId" clId="{B9EEA8CE-4267-4615-BD84-BFF880B3756D}" dt="2024-02-20T19:17:46.815" v="884" actId="20577"/>
          <ac:spMkLst>
            <pc:docMk/>
            <pc:sldMk cId="1306722118" sldId="272"/>
            <ac:spMk id="4" creationId="{AECA7A81-760A-AC4D-B051-4CB2DE22B428}"/>
          </ac:spMkLst>
        </pc:spChg>
      </pc:sldChg>
      <pc:sldChg chg="del">
        <pc:chgData name="Ирина Генцлер" userId="df38da47f4709cad" providerId="LiveId" clId="{B9EEA8CE-4267-4615-BD84-BFF880B3756D}" dt="2024-02-20T18:51:09.148" v="486" actId="2696"/>
        <pc:sldMkLst>
          <pc:docMk/>
          <pc:sldMk cId="664894175" sldId="273"/>
        </pc:sldMkLst>
      </pc:sldChg>
      <pc:sldChg chg="modSp mod">
        <pc:chgData name="Ирина Генцлер" userId="df38da47f4709cad" providerId="LiveId" clId="{B9EEA8CE-4267-4615-BD84-BFF880B3756D}" dt="2024-02-20T18:50:48.544" v="485" actId="6549"/>
        <pc:sldMkLst>
          <pc:docMk/>
          <pc:sldMk cId="3834215169" sldId="274"/>
        </pc:sldMkLst>
        <pc:spChg chg="mod">
          <ac:chgData name="Ирина Генцлер" userId="df38da47f4709cad" providerId="LiveId" clId="{B9EEA8CE-4267-4615-BD84-BFF880B3756D}" dt="2024-02-20T18:50:48.544" v="485" actId="6549"/>
          <ac:spMkLst>
            <pc:docMk/>
            <pc:sldMk cId="3834215169" sldId="274"/>
            <ac:spMk id="6" creationId="{00000000-0000-0000-0000-000000000000}"/>
          </ac:spMkLst>
        </pc:spChg>
      </pc:sldChg>
      <pc:sldChg chg="del">
        <pc:chgData name="Ирина Генцлер" userId="df38da47f4709cad" providerId="LiveId" clId="{B9EEA8CE-4267-4615-BD84-BFF880B3756D}" dt="2024-02-20T19:02:47.441" v="616" actId="2696"/>
        <pc:sldMkLst>
          <pc:docMk/>
          <pc:sldMk cId="3720031969" sldId="275"/>
        </pc:sldMkLst>
      </pc:sldChg>
      <pc:sldChg chg="modSp mod">
        <pc:chgData name="Ирина Генцлер" userId="df38da47f4709cad" providerId="LiveId" clId="{B9EEA8CE-4267-4615-BD84-BFF880B3756D}" dt="2024-02-20T19:39:55.826" v="1845" actId="6549"/>
        <pc:sldMkLst>
          <pc:docMk/>
          <pc:sldMk cId="2438391013" sldId="276"/>
        </pc:sldMkLst>
        <pc:spChg chg="mod">
          <ac:chgData name="Ирина Генцлер" userId="df38da47f4709cad" providerId="LiveId" clId="{B9EEA8CE-4267-4615-BD84-BFF880B3756D}" dt="2024-02-20T19:39:55.826" v="1845" actId="6549"/>
          <ac:spMkLst>
            <pc:docMk/>
            <pc:sldMk cId="2438391013" sldId="276"/>
            <ac:spMk id="6" creationId="{00000000-0000-0000-0000-000000000000}"/>
          </ac:spMkLst>
        </pc:spChg>
      </pc:sldChg>
      <pc:sldChg chg="modSp mod">
        <pc:chgData name="Ирина Генцлер" userId="df38da47f4709cad" providerId="LiveId" clId="{B9EEA8CE-4267-4615-BD84-BFF880B3756D}" dt="2024-02-20T18:52:55.865" v="538" actId="1076"/>
        <pc:sldMkLst>
          <pc:docMk/>
          <pc:sldMk cId="1102134383" sldId="277"/>
        </pc:sldMkLst>
        <pc:spChg chg="mod">
          <ac:chgData name="Ирина Генцлер" userId="df38da47f4709cad" providerId="LiveId" clId="{B9EEA8CE-4267-4615-BD84-BFF880B3756D}" dt="2024-02-20T18:52:44.739" v="537" actId="6549"/>
          <ac:spMkLst>
            <pc:docMk/>
            <pc:sldMk cId="1102134383" sldId="277"/>
            <ac:spMk id="7" creationId="{6605DBC2-48B2-4AA5-AB6A-FA41DA4BCD49}"/>
          </ac:spMkLst>
        </pc:spChg>
        <pc:grpChg chg="mod">
          <ac:chgData name="Ирина Генцлер" userId="df38da47f4709cad" providerId="LiveId" clId="{B9EEA8CE-4267-4615-BD84-BFF880B3756D}" dt="2024-02-20T18:52:55.865" v="538" actId="1076"/>
          <ac:grpSpMkLst>
            <pc:docMk/>
            <pc:sldMk cId="1102134383" sldId="277"/>
            <ac:grpSpMk id="15" creationId="{011A8B7C-AC6A-2C4D-A9B6-88CAD579DF7A}"/>
          </ac:grpSpMkLst>
        </pc:grpChg>
      </pc:sldChg>
      <pc:sldChg chg="modSp mod">
        <pc:chgData name="Ирина Генцлер" userId="df38da47f4709cad" providerId="LiveId" clId="{B9EEA8CE-4267-4615-BD84-BFF880B3756D}" dt="2024-02-20T19:50:08.728" v="2167" actId="1076"/>
        <pc:sldMkLst>
          <pc:docMk/>
          <pc:sldMk cId="1054796276" sldId="278"/>
        </pc:sldMkLst>
        <pc:grpChg chg="mod">
          <ac:chgData name="Ирина Генцлер" userId="df38da47f4709cad" providerId="LiveId" clId="{B9EEA8CE-4267-4615-BD84-BFF880B3756D}" dt="2024-02-20T19:50:08.728" v="2167" actId="1076"/>
          <ac:grpSpMkLst>
            <pc:docMk/>
            <pc:sldMk cId="1054796276" sldId="278"/>
            <ac:grpSpMk id="27" creationId="{011A8B7C-AC6A-2C4D-A9B6-88CAD579DF7A}"/>
          </ac:grpSpMkLst>
        </pc:grpChg>
      </pc:sldChg>
      <pc:sldChg chg="modSp mod ord">
        <pc:chgData name="Ирина Генцлер" userId="df38da47f4709cad" providerId="LiveId" clId="{B9EEA8CE-4267-4615-BD84-BFF880B3756D}" dt="2024-02-20T19:54:36.924" v="2184"/>
        <pc:sldMkLst>
          <pc:docMk/>
          <pc:sldMk cId="996907021" sldId="279"/>
        </pc:sldMkLst>
        <pc:grpChg chg="mod">
          <ac:chgData name="Ирина Генцлер" userId="df38da47f4709cad" providerId="LiveId" clId="{B9EEA8CE-4267-4615-BD84-BFF880B3756D}" dt="2024-02-20T19:49:54.640" v="2165" actId="1076"/>
          <ac:grpSpMkLst>
            <pc:docMk/>
            <pc:sldMk cId="996907021" sldId="279"/>
            <ac:grpSpMk id="27" creationId="{011A8B7C-AC6A-2C4D-A9B6-88CAD579DF7A}"/>
          </ac:grpSpMkLst>
        </pc:grpChg>
      </pc:sldChg>
      <pc:sldChg chg="modSp mod">
        <pc:chgData name="Ирина Генцлер" userId="df38da47f4709cad" providerId="LiveId" clId="{B9EEA8CE-4267-4615-BD84-BFF880B3756D}" dt="2024-02-20T19:48:14.300" v="2098" actId="20577"/>
        <pc:sldMkLst>
          <pc:docMk/>
          <pc:sldMk cId="2597855203" sldId="281"/>
        </pc:sldMkLst>
        <pc:graphicFrameChg chg="modGraphic">
          <ac:chgData name="Ирина Генцлер" userId="df38da47f4709cad" providerId="LiveId" clId="{B9EEA8CE-4267-4615-BD84-BFF880B3756D}" dt="2024-02-20T19:48:14.300" v="2098" actId="20577"/>
          <ac:graphicFrameMkLst>
            <pc:docMk/>
            <pc:sldMk cId="2597855203" sldId="281"/>
            <ac:graphicFrameMk id="6" creationId="{00000000-0000-0000-0000-000000000000}"/>
          </ac:graphicFrameMkLst>
        </pc:graphicFrameChg>
      </pc:sldChg>
      <pc:sldChg chg="modSp mod">
        <pc:chgData name="Ирина Генцлер" userId="df38da47f4709cad" providerId="LiveId" clId="{B9EEA8CE-4267-4615-BD84-BFF880B3756D}" dt="2024-02-20T19:07:59.980" v="651" actId="20577"/>
        <pc:sldMkLst>
          <pc:docMk/>
          <pc:sldMk cId="2246278402" sldId="282"/>
        </pc:sldMkLst>
        <pc:spChg chg="mod">
          <ac:chgData name="Ирина Генцлер" userId="df38da47f4709cad" providerId="LiveId" clId="{B9EEA8CE-4267-4615-BD84-BFF880B3756D}" dt="2024-02-20T19:07:59.980" v="651" actId="20577"/>
          <ac:spMkLst>
            <pc:docMk/>
            <pc:sldMk cId="2246278402" sldId="282"/>
            <ac:spMk id="4" creationId="{F98A1813-D0CE-63F6-77C4-538D2DF23D34}"/>
          </ac:spMkLst>
        </pc:spChg>
      </pc:sldChg>
      <pc:sldChg chg="modSp mod">
        <pc:chgData name="Ирина Генцлер" userId="df38da47f4709cad" providerId="LiveId" clId="{B9EEA8CE-4267-4615-BD84-BFF880B3756D}" dt="2024-02-20T19:49:45.605" v="2164" actId="20577"/>
        <pc:sldMkLst>
          <pc:docMk/>
          <pc:sldMk cId="1289737797" sldId="283"/>
        </pc:sldMkLst>
        <pc:spChg chg="mod">
          <ac:chgData name="Ирина Генцлер" userId="df38da47f4709cad" providerId="LiveId" clId="{B9EEA8CE-4267-4615-BD84-BFF880B3756D}" dt="2024-02-20T19:49:45.605" v="2164" actId="20577"/>
          <ac:spMkLst>
            <pc:docMk/>
            <pc:sldMk cId="1289737797" sldId="283"/>
            <ac:spMk id="7" creationId="{CCD198C0-2923-D641-0319-D2F5C09A04E5}"/>
          </ac:spMkLst>
        </pc:spChg>
      </pc:sldChg>
      <pc:sldMasterChg chg="del delSldLayout">
        <pc:chgData name="Ирина Генцлер" userId="df38da47f4709cad" providerId="LiveId" clId="{B9EEA8CE-4267-4615-BD84-BFF880B3756D}" dt="2024-02-20T18:51:09.148" v="486" actId="2696"/>
        <pc:sldMasterMkLst>
          <pc:docMk/>
          <pc:sldMasterMk cId="960682840" sldId="2147483774"/>
        </pc:sldMasterMkLst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693335228" sldId="214748377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25597207" sldId="214748377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849559987" sldId="214748377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894991263" sldId="214748377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378941796" sldId="2147483779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35557468" sldId="2147483780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909364728" sldId="2147483781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521839759" sldId="2147483782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133998736" sldId="2147483783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729821291" sldId="2147483784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506836618" sldId="214748378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259771124" sldId="214748378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058837199" sldId="214748378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563336114" sldId="214748378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960409095" sldId="2147483789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176699174" sldId="2147483790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734745106" sldId="2147483791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902413972" sldId="2147483792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725632662" sldId="2147483793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018066787" sldId="2147483794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475633289" sldId="214748379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718948741" sldId="214748379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844454071" sldId="214748379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93213393" sldId="214748379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840251923" sldId="2147483799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895080631" sldId="2147483800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637114702" sldId="2147483801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161241398" sldId="2147483802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008235256" sldId="2147483803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676382362" sldId="2147483804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995815718" sldId="214748380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541746277" sldId="214748380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699954374" sldId="214748380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289065206" sldId="214748380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313496497" sldId="2147483809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813496451" sldId="2147483810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165483574" sldId="2147483811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685446337" sldId="2147483812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675762021" sldId="2147483813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008320086" sldId="2147483814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214487602" sldId="214748381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138794133" sldId="214748381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596019874" sldId="214748381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668209322" sldId="214748381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408645885" sldId="2147483819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431455958" sldId="2147483820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459205608" sldId="2147483821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003882803" sldId="2147483822"/>
          </pc:sldLayoutMkLst>
        </pc:sldLayoutChg>
        <pc:sldLayoutChg chg="del">
          <pc:chgData name="Ирина Генцлер" userId="df38da47f4709cad" providerId="LiveId" clId="{B9EEA8CE-4267-4615-BD84-BFF880B3756D}" dt="2024-02-20T18:39:02.562" v="215" actId="2696"/>
          <pc:sldLayoutMkLst>
            <pc:docMk/>
            <pc:sldMasterMk cId="960682840" sldId="2147483774"/>
            <pc:sldLayoutMk cId="1146329913" sldId="2147483823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481603016" sldId="2147483824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05806537" sldId="2147483825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798440013" sldId="2147483826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3669302880" sldId="2147483827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2337072964" sldId="2147483828"/>
          </pc:sldLayoutMkLst>
        </pc:sldLayoutChg>
        <pc:sldLayoutChg chg="del">
          <pc:chgData name="Ирина Генцлер" userId="df38da47f4709cad" providerId="LiveId" clId="{B9EEA8CE-4267-4615-BD84-BFF880B3756D}" dt="2024-02-20T18:51:09.148" v="486" actId="2696"/>
          <pc:sldLayoutMkLst>
            <pc:docMk/>
            <pc:sldMasterMk cId="960682840" sldId="2147483774"/>
            <pc:sldLayoutMk cId="1033455251" sldId="214748382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61F68-C579-4A71-A259-CBCF0F58DC0D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A0EBD-EB61-4CB2-94B1-2C944A70E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91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ABF03-10BE-4A5F-AED6-E1DDBA9281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FDD09-E9C3-4F26-A198-A3DCAFE2F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89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9AF416-D8E6-9A4A-BE11-9239AC2EE3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217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9AF416-D8E6-9A4A-BE11-9239AC2EE3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66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2CF8F-38A3-BE9E-437E-CD591997F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CA0821D-E824-D483-DDBC-4E3885EFC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A46B637-4DE5-2EBB-C427-7B2AC7BA6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8ABAED-4CD3-6772-96C2-2E6B7BAC71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9AF416-D8E6-9A4A-BE11-9239AC2EE3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661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2CF8F-38A3-BE9E-437E-CD591997F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CA0821D-E824-D483-DDBC-4E3885EFC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A46B637-4DE5-2EBB-C427-7B2AC7BA6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8ABAED-4CD3-6772-96C2-2E6B7BAC71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9AF416-D8E6-9A4A-BE11-9239AC2EE3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77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9AF416-D8E6-9A4A-BE11-9239AC2EE3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27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8479" y="365125"/>
            <a:ext cx="6090557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0121" y="2930979"/>
            <a:ext cx="6008915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8A7B1-FE09-B24E-A34C-ADCB18DB0F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8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0358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9495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345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932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170" y="974041"/>
            <a:ext cx="11269662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61170" y="376816"/>
            <a:ext cx="11269662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695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407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9548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725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7395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7395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7395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948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6948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6948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6501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6501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6501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2242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DD897-5574-5510-EEFA-DF2A71D5F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B7D24B-832B-ED17-B346-6B61FE719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00238-31F6-5912-1DF0-D99FC87B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BC101C-E7D4-F51A-CFB1-1BCE64D6C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DFA771-293A-7E56-43BD-20387185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715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369B1-AF73-DF2E-4FC3-58ABC4066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BE285F-BACE-E2EC-7C65-6B0332399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CDDBDD-C57B-4AFA-FCA7-736FA1DA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D4CF92-818B-C154-26ED-A0069D5D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00B6B3-9AC6-D752-A957-76309E8D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62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49223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8A696-9C8E-BAE7-B95F-C57D1F4ED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E0D4AE-0E6E-E131-689E-4696ED65D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4A8CBD-4545-A995-12DA-BEC60B70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1CEAA5-2060-4B9D-04B6-1116ADE20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149890-8C49-59F7-CE2B-97DC17A4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5180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F1C60-F20B-7065-76D2-E03BE4C8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237AC6-B987-E383-6D87-3F7AEE94D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CB012A-87EE-0223-F066-640A60C18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BE7309-3921-5757-9E3B-2CD2F78E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1C97C4-8AF4-27DA-07DE-77223C666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5E9322-3919-9AD7-F665-6F681C661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2101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A9104-EBC0-CF02-EFE6-946696696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0BFC09-83B0-7186-FE62-1AD1DAE20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4D5604-6E3D-800E-0BC5-35E8890B2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32E951-201D-9A5A-760F-78917829B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EC5A70-5995-34C8-631E-B542C98AA0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DAF5A6-152E-2F90-9BAF-CF26A7B25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0DC0DB-686F-5DA9-0313-D360411E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84C792-3E73-13C1-B427-127A1FDA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9435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155B4-CD23-AC59-ACC1-D0338DBE9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1A8C4-287C-ABFD-3214-4DF37FA17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814EA1-3963-04BA-F037-120FC0CEA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205CDE-0FBA-6689-9DEC-1AC5930D1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411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9AF5D4-891D-0698-B62D-F064F6B2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7D27E0-411B-3D92-63C8-581564286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C534C5-ADA2-4CE6-A977-F6B76614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70466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63552-3671-E699-B9A1-7DA5DBBD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B61A83-679C-D114-0235-570D98608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F99A8E-FE17-2D3A-71A3-520FE6C0B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F90B19-5A20-61A5-E51B-D9DBEC33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D884E6-B5DC-E746-FCF2-E281E4676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50A014-5F1C-F295-F49B-203B7333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5049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F82C9-31B3-891F-8CC3-06806E14B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767AE26-5B51-656A-3E5F-2B0A44352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CCC7AF-AC85-F983-98C4-FEFA808D5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B3CE67-1542-0A8E-8D36-B188D50D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AA2C94-7FF5-9CF4-1351-618543E6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E9FA93-B86C-7D14-31DD-651A7904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4344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F0233-0A62-A711-BE71-496CA5D40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FB5AF3-697C-94DF-F6B0-163ABCDA5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9B9B3E-D183-3B2E-2C4C-E87F1B7E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295106-C4D0-258B-518E-AFC17C6F2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5E54C1-B67C-3652-5B01-2CBFCFAA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81931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29A047-F10B-2099-A8E1-31E17C804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41C14D-A47E-5133-D55F-419FCF4E6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13808-7AAF-10C6-0BE3-0A58E2904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426C14-1511-0B9E-E797-ED1C3BC74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0E33FD-DDF1-C60C-919E-C91B1C6E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9861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8479" y="365125"/>
            <a:ext cx="6090557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0121" y="2930979"/>
            <a:ext cx="6008915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8A7B1-FE09-B24E-A34C-ADCB18DB0F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39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1288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257" y="365125"/>
            <a:ext cx="7045779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7704" y="2930979"/>
            <a:ext cx="6951332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53DC2-D191-CF40-952D-24B623C06C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175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85" y="3504428"/>
            <a:ext cx="11487151" cy="113288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885" y="4612822"/>
            <a:ext cx="11487151" cy="569094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4D47E-3F95-BC4D-95A1-6E39265253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828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F9DF943-A9DF-3C4B-8D39-920835810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31EA91-0033-5745-9F0E-9B175634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1431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F4DD15-9B64-844C-A4BD-AB24B3D96281}"/>
              </a:ext>
            </a:extLst>
          </p:cNvPr>
          <p:cNvSpPr txBox="1"/>
          <p:nvPr userDrawn="1"/>
        </p:nvSpPr>
        <p:spPr>
          <a:xfrm>
            <a:off x="6196446" y="1548246"/>
            <a:ext cx="5523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75000"/>
                  <a:lumOff val="2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96445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8CD60A1-531D-BA47-99A1-569407301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FA9C7CC-8953-F243-8756-48F4039E3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703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9323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75E044FE-D23D-A54B-B8C5-E769BB92A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7477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1A514-ED33-BC49-A0C7-7016D680E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51ECC1E-A625-5B45-952B-3EA01E95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222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2252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97690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3989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6175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44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9764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85065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417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462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1169" y="440531"/>
            <a:ext cx="5634832" cy="5820569"/>
          </a:xfrm>
          <a:custGeom>
            <a:avLst/>
            <a:gdLst>
              <a:gd name="connsiteX0" fmla="*/ 0 w 8385810"/>
              <a:gd name="connsiteY0" fmla="*/ 0 h 4415790"/>
              <a:gd name="connsiteX1" fmla="*/ 8385810 w 8385810"/>
              <a:gd name="connsiteY1" fmla="*/ 0 h 4415790"/>
              <a:gd name="connsiteX2" fmla="*/ 8385810 w 8385810"/>
              <a:gd name="connsiteY2" fmla="*/ 4415790 h 4415790"/>
              <a:gd name="connsiteX3" fmla="*/ 0 w 8385810"/>
              <a:gd name="connsiteY3" fmla="*/ 4415790 h 441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5810" h="4415790">
                <a:moveTo>
                  <a:pt x="0" y="0"/>
                </a:moveTo>
                <a:lnTo>
                  <a:pt x="8385810" y="0"/>
                </a:lnTo>
                <a:lnTo>
                  <a:pt x="8385810" y="4415790"/>
                </a:lnTo>
                <a:lnTo>
                  <a:pt x="0" y="441579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146304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119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0634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054416" y="2"/>
            <a:ext cx="9137583" cy="4671462"/>
          </a:xfrm>
          <a:custGeom>
            <a:avLst/>
            <a:gdLst>
              <a:gd name="connsiteX0" fmla="*/ 0 w 2010740"/>
              <a:gd name="connsiteY0" fmla="*/ 0 h 4152900"/>
              <a:gd name="connsiteX1" fmla="*/ 2010740 w 2010740"/>
              <a:gd name="connsiteY1" fmla="*/ 0 h 4152900"/>
              <a:gd name="connsiteX2" fmla="*/ 2010740 w 2010740"/>
              <a:gd name="connsiteY2" fmla="*/ 4152900 h 4152900"/>
              <a:gd name="connsiteX3" fmla="*/ 0 w 2010740"/>
              <a:gd name="connsiteY3" fmla="*/ 4152900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740" h="4152900">
                <a:moveTo>
                  <a:pt x="0" y="0"/>
                </a:moveTo>
                <a:lnTo>
                  <a:pt x="2010740" y="0"/>
                </a:lnTo>
                <a:lnTo>
                  <a:pt x="2010740" y="4152900"/>
                </a:lnTo>
                <a:lnTo>
                  <a:pt x="0" y="41529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6771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367B96-3A2E-4AFF-9E1E-6A4826ACAD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170" y="440532"/>
            <a:ext cx="11269662" cy="5831060"/>
          </a:xfrm>
          <a:custGeom>
            <a:avLst/>
            <a:gdLst>
              <a:gd name="connsiteX0" fmla="*/ 0 w 11658600"/>
              <a:gd name="connsiteY0" fmla="*/ 0 h 6248400"/>
              <a:gd name="connsiteX1" fmla="*/ 11658600 w 11658600"/>
              <a:gd name="connsiteY1" fmla="*/ 0 h 6248400"/>
              <a:gd name="connsiteX2" fmla="*/ 11658600 w 11658600"/>
              <a:gd name="connsiteY2" fmla="*/ 6248400 h 6248400"/>
              <a:gd name="connsiteX3" fmla="*/ 0 w 11658600"/>
              <a:gd name="connsiteY3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8600" h="6248400">
                <a:moveTo>
                  <a:pt x="0" y="0"/>
                </a:moveTo>
                <a:lnTo>
                  <a:pt x="11658600" y="0"/>
                </a:lnTo>
                <a:lnTo>
                  <a:pt x="11658600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6184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499796"/>
            <a:ext cx="7607300" cy="5570536"/>
          </a:xfrm>
          <a:custGeom>
            <a:avLst/>
            <a:gdLst>
              <a:gd name="connsiteX0" fmla="*/ 0 w 4571099"/>
              <a:gd name="connsiteY0" fmla="*/ 0 h 2571751"/>
              <a:gd name="connsiteX1" fmla="*/ 4571099 w 4571099"/>
              <a:gd name="connsiteY1" fmla="*/ 0 h 2571751"/>
              <a:gd name="connsiteX2" fmla="*/ 4571099 w 4571099"/>
              <a:gd name="connsiteY2" fmla="*/ 2571751 h 2571751"/>
              <a:gd name="connsiteX3" fmla="*/ 0 w 4571099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1099" h="2571751">
                <a:moveTo>
                  <a:pt x="0" y="0"/>
                </a:moveTo>
                <a:lnTo>
                  <a:pt x="4571099" y="0"/>
                </a:lnTo>
                <a:lnTo>
                  <a:pt x="4571099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246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624237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053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4"/>
            <a:ext cx="12192002" cy="364066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67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3127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6373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9181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342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72341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65"/>
          </p:nvPr>
        </p:nvSpPr>
        <p:spPr>
          <a:xfrm>
            <a:off x="517093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66"/>
          </p:nvPr>
        </p:nvSpPr>
        <p:spPr>
          <a:xfrm>
            <a:off x="3350545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67"/>
          </p:nvPr>
        </p:nvSpPr>
        <p:spPr>
          <a:xfrm>
            <a:off x="9031056" y="1463041"/>
            <a:ext cx="2643855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8"/>
          </p:nvPr>
        </p:nvSpPr>
        <p:spPr>
          <a:xfrm>
            <a:off x="6183997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465D4C0-3787-475C-917E-0393BC36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398A689-346E-4053-816F-983784ED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6038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65"/>
          </p:nvPr>
        </p:nvSpPr>
        <p:spPr>
          <a:xfrm>
            <a:off x="516443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66"/>
          </p:nvPr>
        </p:nvSpPr>
        <p:spPr>
          <a:xfrm>
            <a:off x="2756460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67"/>
          </p:nvPr>
        </p:nvSpPr>
        <p:spPr>
          <a:xfrm>
            <a:off x="947650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68"/>
          </p:nvPr>
        </p:nvSpPr>
        <p:spPr>
          <a:xfrm>
            <a:off x="499647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69"/>
          </p:nvPr>
        </p:nvSpPr>
        <p:spPr>
          <a:xfrm>
            <a:off x="7236494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8452C5-0AFB-6A4B-8C4B-512FF5D0A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DBA0E12-F8FA-C544-96A9-12815061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4007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92700" y="376768"/>
            <a:ext cx="6538895" cy="587586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538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6009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33998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F1EBC06-0035-CC4E-9922-E2E154981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AE8587F-8FA9-6249-ADBD-043A2821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54353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B4F36B5-B1EE-5042-B3E9-FA945D998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1BDB584-EB05-7348-810C-E4861EB60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6238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19CE02-A96D-9545-B884-CCE6AE27C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3FCBF4F-4CEA-804C-BE22-46C94B90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38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1169" y="440531"/>
            <a:ext cx="5634832" cy="5820569"/>
          </a:xfrm>
          <a:custGeom>
            <a:avLst/>
            <a:gdLst>
              <a:gd name="connsiteX0" fmla="*/ 0 w 8385810"/>
              <a:gd name="connsiteY0" fmla="*/ 0 h 4415790"/>
              <a:gd name="connsiteX1" fmla="*/ 8385810 w 8385810"/>
              <a:gd name="connsiteY1" fmla="*/ 0 h 4415790"/>
              <a:gd name="connsiteX2" fmla="*/ 8385810 w 8385810"/>
              <a:gd name="connsiteY2" fmla="*/ 4415790 h 4415790"/>
              <a:gd name="connsiteX3" fmla="*/ 0 w 8385810"/>
              <a:gd name="connsiteY3" fmla="*/ 4415790 h 441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5810" h="4415790">
                <a:moveTo>
                  <a:pt x="0" y="0"/>
                </a:moveTo>
                <a:lnTo>
                  <a:pt x="8385810" y="0"/>
                </a:lnTo>
                <a:lnTo>
                  <a:pt x="8385810" y="4415790"/>
                </a:lnTo>
                <a:lnTo>
                  <a:pt x="0" y="441579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146304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2269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8939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5560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9641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2629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572000" y="482600"/>
            <a:ext cx="7620000" cy="576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0308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4886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8106643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30"/>
          </p:nvPr>
        </p:nvSpPr>
        <p:spPr>
          <a:xfrm>
            <a:off x="2435226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D19627-32C4-0345-BAAF-FB011F4E7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BEC91E9-A8DB-4340-957A-7527EEFFA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4158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16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9622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90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048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33943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4040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0681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30011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803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5707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2703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9A82EC4-1D7C-4A7D-8792-6C586514C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6800" y="974041"/>
            <a:ext cx="679811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B95D40D-D124-4E0B-B3BC-E68BF37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376816"/>
            <a:ext cx="6798110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98391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170" y="974041"/>
            <a:ext cx="11269662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61170" y="376816"/>
            <a:ext cx="11269662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8393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03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054416" y="2"/>
            <a:ext cx="9137583" cy="4671462"/>
          </a:xfrm>
          <a:custGeom>
            <a:avLst/>
            <a:gdLst>
              <a:gd name="connsiteX0" fmla="*/ 0 w 2010740"/>
              <a:gd name="connsiteY0" fmla="*/ 0 h 4152900"/>
              <a:gd name="connsiteX1" fmla="*/ 2010740 w 2010740"/>
              <a:gd name="connsiteY1" fmla="*/ 0 h 4152900"/>
              <a:gd name="connsiteX2" fmla="*/ 2010740 w 2010740"/>
              <a:gd name="connsiteY2" fmla="*/ 4152900 h 4152900"/>
              <a:gd name="connsiteX3" fmla="*/ 0 w 2010740"/>
              <a:gd name="connsiteY3" fmla="*/ 4152900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740" h="4152900">
                <a:moveTo>
                  <a:pt x="0" y="0"/>
                </a:moveTo>
                <a:lnTo>
                  <a:pt x="2010740" y="0"/>
                </a:lnTo>
                <a:lnTo>
                  <a:pt x="2010740" y="4152900"/>
                </a:lnTo>
                <a:lnTo>
                  <a:pt x="0" y="41529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438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9247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59557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214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7395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7395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7395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948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6948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6948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6501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6501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6501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0960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8479" y="365125"/>
            <a:ext cx="6090557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0121" y="2930979"/>
            <a:ext cx="6008915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8A7B1-FE09-B24E-A34C-ADCB18DB0F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2806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257" y="365125"/>
            <a:ext cx="7045779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7704" y="2930979"/>
            <a:ext cx="6951332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53DC2-D191-CF40-952D-24B623C06C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5463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85" y="3504428"/>
            <a:ext cx="11487151" cy="113288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885" y="4612822"/>
            <a:ext cx="11487151" cy="569094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4D47E-3F95-BC4D-95A1-6E39265253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721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F9DF943-A9DF-3C4B-8D39-920835810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31EA91-0033-5745-9F0E-9B175634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3560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F4DD15-9B64-844C-A4BD-AB24B3D96281}"/>
              </a:ext>
            </a:extLst>
          </p:cNvPr>
          <p:cNvSpPr txBox="1"/>
          <p:nvPr userDrawn="1"/>
        </p:nvSpPr>
        <p:spPr>
          <a:xfrm>
            <a:off x="6196446" y="1548246"/>
            <a:ext cx="5523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75000"/>
                  <a:lumOff val="2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96445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8CD60A1-531D-BA47-99A1-569407301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FA9C7CC-8953-F243-8756-48F4039E3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5027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9323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75E044FE-D23D-A54B-B8C5-E769BB92A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7477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1A514-ED33-BC49-A0C7-7016D680E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51ECC1E-A625-5B45-952B-3EA01E95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006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367B96-3A2E-4AFF-9E1E-6A4826ACAD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170" y="440532"/>
            <a:ext cx="11269662" cy="5831060"/>
          </a:xfrm>
          <a:custGeom>
            <a:avLst/>
            <a:gdLst>
              <a:gd name="connsiteX0" fmla="*/ 0 w 11658600"/>
              <a:gd name="connsiteY0" fmla="*/ 0 h 6248400"/>
              <a:gd name="connsiteX1" fmla="*/ 11658600 w 11658600"/>
              <a:gd name="connsiteY1" fmla="*/ 0 h 6248400"/>
              <a:gd name="connsiteX2" fmla="*/ 11658600 w 11658600"/>
              <a:gd name="connsiteY2" fmla="*/ 6248400 h 6248400"/>
              <a:gd name="connsiteX3" fmla="*/ 0 w 11658600"/>
              <a:gd name="connsiteY3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8600" h="6248400">
                <a:moveTo>
                  <a:pt x="0" y="0"/>
                </a:moveTo>
                <a:lnTo>
                  <a:pt x="11658600" y="0"/>
                </a:lnTo>
                <a:lnTo>
                  <a:pt x="11658600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0316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35060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7543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9290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08361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44217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511440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2959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1169" y="440531"/>
            <a:ext cx="5634832" cy="5820569"/>
          </a:xfrm>
          <a:custGeom>
            <a:avLst/>
            <a:gdLst>
              <a:gd name="connsiteX0" fmla="*/ 0 w 8385810"/>
              <a:gd name="connsiteY0" fmla="*/ 0 h 4415790"/>
              <a:gd name="connsiteX1" fmla="*/ 8385810 w 8385810"/>
              <a:gd name="connsiteY1" fmla="*/ 0 h 4415790"/>
              <a:gd name="connsiteX2" fmla="*/ 8385810 w 8385810"/>
              <a:gd name="connsiteY2" fmla="*/ 4415790 h 4415790"/>
              <a:gd name="connsiteX3" fmla="*/ 0 w 8385810"/>
              <a:gd name="connsiteY3" fmla="*/ 4415790 h 441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5810" h="4415790">
                <a:moveTo>
                  <a:pt x="0" y="0"/>
                </a:moveTo>
                <a:lnTo>
                  <a:pt x="8385810" y="0"/>
                </a:lnTo>
                <a:lnTo>
                  <a:pt x="8385810" y="4415790"/>
                </a:lnTo>
                <a:lnTo>
                  <a:pt x="0" y="441579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146304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7723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8867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054416" y="2"/>
            <a:ext cx="9137583" cy="4671462"/>
          </a:xfrm>
          <a:custGeom>
            <a:avLst/>
            <a:gdLst>
              <a:gd name="connsiteX0" fmla="*/ 0 w 2010740"/>
              <a:gd name="connsiteY0" fmla="*/ 0 h 4152900"/>
              <a:gd name="connsiteX1" fmla="*/ 2010740 w 2010740"/>
              <a:gd name="connsiteY1" fmla="*/ 0 h 4152900"/>
              <a:gd name="connsiteX2" fmla="*/ 2010740 w 2010740"/>
              <a:gd name="connsiteY2" fmla="*/ 4152900 h 4152900"/>
              <a:gd name="connsiteX3" fmla="*/ 0 w 2010740"/>
              <a:gd name="connsiteY3" fmla="*/ 4152900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740" h="4152900">
                <a:moveTo>
                  <a:pt x="0" y="0"/>
                </a:moveTo>
                <a:lnTo>
                  <a:pt x="2010740" y="0"/>
                </a:lnTo>
                <a:lnTo>
                  <a:pt x="2010740" y="4152900"/>
                </a:lnTo>
                <a:lnTo>
                  <a:pt x="0" y="41529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512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499796"/>
            <a:ext cx="7607300" cy="5570536"/>
          </a:xfrm>
          <a:custGeom>
            <a:avLst/>
            <a:gdLst>
              <a:gd name="connsiteX0" fmla="*/ 0 w 4571099"/>
              <a:gd name="connsiteY0" fmla="*/ 0 h 2571751"/>
              <a:gd name="connsiteX1" fmla="*/ 4571099 w 4571099"/>
              <a:gd name="connsiteY1" fmla="*/ 0 h 2571751"/>
              <a:gd name="connsiteX2" fmla="*/ 4571099 w 4571099"/>
              <a:gd name="connsiteY2" fmla="*/ 2571751 h 2571751"/>
              <a:gd name="connsiteX3" fmla="*/ 0 w 4571099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1099" h="2571751">
                <a:moveTo>
                  <a:pt x="0" y="0"/>
                </a:moveTo>
                <a:lnTo>
                  <a:pt x="4571099" y="0"/>
                </a:lnTo>
                <a:lnTo>
                  <a:pt x="4571099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9359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367B96-3A2E-4AFF-9E1E-6A4826ACAD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170" y="440532"/>
            <a:ext cx="11269662" cy="5831060"/>
          </a:xfrm>
          <a:custGeom>
            <a:avLst/>
            <a:gdLst>
              <a:gd name="connsiteX0" fmla="*/ 0 w 11658600"/>
              <a:gd name="connsiteY0" fmla="*/ 0 h 6248400"/>
              <a:gd name="connsiteX1" fmla="*/ 11658600 w 11658600"/>
              <a:gd name="connsiteY1" fmla="*/ 0 h 6248400"/>
              <a:gd name="connsiteX2" fmla="*/ 11658600 w 11658600"/>
              <a:gd name="connsiteY2" fmla="*/ 6248400 h 6248400"/>
              <a:gd name="connsiteX3" fmla="*/ 0 w 11658600"/>
              <a:gd name="connsiteY3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8600" h="6248400">
                <a:moveTo>
                  <a:pt x="0" y="0"/>
                </a:moveTo>
                <a:lnTo>
                  <a:pt x="11658600" y="0"/>
                </a:lnTo>
                <a:lnTo>
                  <a:pt x="11658600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7717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499796"/>
            <a:ext cx="7607300" cy="5570536"/>
          </a:xfrm>
          <a:custGeom>
            <a:avLst/>
            <a:gdLst>
              <a:gd name="connsiteX0" fmla="*/ 0 w 4571099"/>
              <a:gd name="connsiteY0" fmla="*/ 0 h 2571751"/>
              <a:gd name="connsiteX1" fmla="*/ 4571099 w 4571099"/>
              <a:gd name="connsiteY1" fmla="*/ 0 h 2571751"/>
              <a:gd name="connsiteX2" fmla="*/ 4571099 w 4571099"/>
              <a:gd name="connsiteY2" fmla="*/ 2571751 h 2571751"/>
              <a:gd name="connsiteX3" fmla="*/ 0 w 4571099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1099" h="2571751">
                <a:moveTo>
                  <a:pt x="0" y="0"/>
                </a:moveTo>
                <a:lnTo>
                  <a:pt x="4571099" y="0"/>
                </a:lnTo>
                <a:lnTo>
                  <a:pt x="4571099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436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624237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1681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4"/>
            <a:ext cx="12192002" cy="364066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4034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959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96145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9631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9369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65"/>
          </p:nvPr>
        </p:nvSpPr>
        <p:spPr>
          <a:xfrm>
            <a:off x="517093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66"/>
          </p:nvPr>
        </p:nvSpPr>
        <p:spPr>
          <a:xfrm>
            <a:off x="3350545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67"/>
          </p:nvPr>
        </p:nvSpPr>
        <p:spPr>
          <a:xfrm>
            <a:off x="9031056" y="1463041"/>
            <a:ext cx="2643855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8"/>
          </p:nvPr>
        </p:nvSpPr>
        <p:spPr>
          <a:xfrm>
            <a:off x="6183997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465D4C0-3787-475C-917E-0393BC36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398A689-346E-4053-816F-983784ED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0248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65"/>
          </p:nvPr>
        </p:nvSpPr>
        <p:spPr>
          <a:xfrm>
            <a:off x="516443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66"/>
          </p:nvPr>
        </p:nvSpPr>
        <p:spPr>
          <a:xfrm>
            <a:off x="2756460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67"/>
          </p:nvPr>
        </p:nvSpPr>
        <p:spPr>
          <a:xfrm>
            <a:off x="947650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68"/>
          </p:nvPr>
        </p:nvSpPr>
        <p:spPr>
          <a:xfrm>
            <a:off x="499647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69"/>
          </p:nvPr>
        </p:nvSpPr>
        <p:spPr>
          <a:xfrm>
            <a:off x="7236494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8452C5-0AFB-6A4B-8C4B-512FF5D0A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DBA0E12-F8FA-C544-96A9-12815061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9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257" y="365125"/>
            <a:ext cx="7045779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7704" y="2930979"/>
            <a:ext cx="6951332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53DC2-D191-CF40-952D-24B623C06C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76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624237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7028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92700" y="376768"/>
            <a:ext cx="6538895" cy="587586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543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6009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33998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F1EBC06-0035-CC4E-9922-E2E154981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AE8587F-8FA9-6249-ADBD-043A2821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0128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B4F36B5-B1EE-5042-B3E9-FA945D998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1BDB584-EB05-7348-810C-E4861EB60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913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19CE02-A96D-9545-B884-CCE6AE27C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3FCBF4F-4CEA-804C-BE22-46C94B90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6298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3370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12200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6239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26417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572000" y="482600"/>
            <a:ext cx="7620000" cy="576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64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99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4"/>
            <a:ext cx="12192002" cy="364066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8304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8106643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30"/>
          </p:nvPr>
        </p:nvSpPr>
        <p:spPr>
          <a:xfrm>
            <a:off x="2435226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D19627-32C4-0345-BAAF-FB011F4E7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BEC91E9-A8DB-4340-957A-7527EEFFA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66400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1923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4752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7846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480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36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4755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5324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51397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33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14048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3529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8862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38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989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65"/>
          </p:nvPr>
        </p:nvSpPr>
        <p:spPr>
          <a:xfrm>
            <a:off x="517093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66"/>
          </p:nvPr>
        </p:nvSpPr>
        <p:spPr>
          <a:xfrm>
            <a:off x="3350545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67"/>
          </p:nvPr>
        </p:nvSpPr>
        <p:spPr>
          <a:xfrm>
            <a:off x="9031056" y="1463041"/>
            <a:ext cx="2643855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8"/>
          </p:nvPr>
        </p:nvSpPr>
        <p:spPr>
          <a:xfrm>
            <a:off x="6183997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465D4C0-3787-475C-917E-0393BC36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398A689-346E-4053-816F-983784ED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7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65"/>
          </p:nvPr>
        </p:nvSpPr>
        <p:spPr>
          <a:xfrm>
            <a:off x="516443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66"/>
          </p:nvPr>
        </p:nvSpPr>
        <p:spPr>
          <a:xfrm>
            <a:off x="2756460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67"/>
          </p:nvPr>
        </p:nvSpPr>
        <p:spPr>
          <a:xfrm>
            <a:off x="947650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68"/>
          </p:nvPr>
        </p:nvSpPr>
        <p:spPr>
          <a:xfrm>
            <a:off x="499647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69"/>
          </p:nvPr>
        </p:nvSpPr>
        <p:spPr>
          <a:xfrm>
            <a:off x="7236494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8452C5-0AFB-6A4B-8C4B-512FF5D0A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DBA0E12-F8FA-C544-96A9-12815061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863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92700" y="376768"/>
            <a:ext cx="6538895" cy="587586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60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6009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33998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F1EBC06-0035-CC4E-9922-E2E154981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AE8587F-8FA9-6249-ADBD-043A2821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1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85" y="3504428"/>
            <a:ext cx="11487151" cy="113288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885" y="4612822"/>
            <a:ext cx="11487151" cy="569094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4D47E-3F95-BC4D-95A1-6E39265253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94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B4F36B5-B1EE-5042-B3E9-FA945D998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1BDB584-EB05-7348-810C-E4861EB60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02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19CE02-A96D-9545-B884-CCE6AE27C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3FCBF4F-4CEA-804C-BE22-46C94B90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528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671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8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694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380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572000" y="482600"/>
            <a:ext cx="7620000" cy="576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406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280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621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67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F9DF943-A9DF-3C4B-8D39-920835810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31EA91-0033-5745-9F0E-9B175634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5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081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66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798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15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737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483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0182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140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9A82EC4-1D7C-4A7D-8792-6C586514C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6800" y="974041"/>
            <a:ext cx="679811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B95D40D-D124-4E0B-B3BC-E68BF37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376816"/>
            <a:ext cx="6798110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160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170" y="974041"/>
            <a:ext cx="11269662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61170" y="376816"/>
            <a:ext cx="11269662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77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F4DD15-9B64-844C-A4BD-AB24B3D96281}"/>
              </a:ext>
            </a:extLst>
          </p:cNvPr>
          <p:cNvSpPr txBox="1"/>
          <p:nvPr userDrawn="1"/>
        </p:nvSpPr>
        <p:spPr>
          <a:xfrm>
            <a:off x="6196446" y="1548246"/>
            <a:ext cx="5523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75000"/>
                  <a:lumOff val="2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96445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8CD60A1-531D-BA47-99A1-569407301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FA9C7CC-8953-F243-8756-48F4039E3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2104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4033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5761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46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7395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7395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7395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948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6948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6948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650116" y="336140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650116" y="2343464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650116" y="4350788"/>
            <a:ext cx="1913600" cy="18929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bIns="457200" anchor="ctr"/>
          <a:lstStyle>
            <a:lvl1pPr marL="0" indent="0" algn="ctr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663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2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83" b="1" i="0">
                <a:solidFill>
                  <a:srgbClr val="5C5C5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ru-RU" sz="90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1D8BD707-D9CF-40AE-B4C6-C98DA3205C09}" type="datetimeFigureOut">
              <a:rPr lang="en-US" sz="900" smtClean="0">
                <a:solidFill>
                  <a:srgbClr val="262626">
                    <a:tint val="75000"/>
                  </a:srgbClr>
                </a:solidFill>
              </a:rPr>
              <a:pPr defTabSz="457200">
                <a:defRPr/>
              </a:pPr>
              <a:t>11/19/2025</a:t>
            </a:fld>
            <a:endParaRPr lang="en-US" sz="90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B6F15528-21DE-4FAA-801E-634DDDAF4B2B}" type="slidenum">
              <a:rPr lang="ru-RU" sz="900" smtClean="0">
                <a:solidFill>
                  <a:srgbClr val="262626">
                    <a:tint val="75000"/>
                  </a:srgbClr>
                </a:solidFill>
              </a:rPr>
              <a:pPr defTabSz="457200">
                <a:defRPr/>
              </a:pPr>
              <a:t>‹#›</a:t>
            </a:fld>
            <a:endParaRPr lang="ru-RU" sz="900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38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8479" y="365125"/>
            <a:ext cx="6090557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0121" y="2930979"/>
            <a:ext cx="6008915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8A7B1-FE09-B24E-A34C-ADCB18DB0F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913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257" y="365125"/>
            <a:ext cx="7045779" cy="256585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7704" y="2930979"/>
            <a:ext cx="6951332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53DC2-D191-CF40-952D-24B623C06C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21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1C6CB-4699-F547-B183-2BE464EA9F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6B927EC-1AD3-7C42-9923-DD20F0CD3E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85" y="3504428"/>
            <a:ext cx="11487151" cy="113288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341AE6-FD88-2741-817C-ADCA9228F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885" y="4612822"/>
            <a:ext cx="11487151" cy="569094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4D47E-3F95-BC4D-95A1-6E39265253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757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F9DF943-A9DF-3C4B-8D39-920835810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31EA91-0033-5745-9F0E-9B175634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48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F4DD15-9B64-844C-A4BD-AB24B3D96281}"/>
              </a:ext>
            </a:extLst>
          </p:cNvPr>
          <p:cNvSpPr txBox="1"/>
          <p:nvPr userDrawn="1"/>
        </p:nvSpPr>
        <p:spPr>
          <a:xfrm>
            <a:off x="6196446" y="1548246"/>
            <a:ext cx="5523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75000"/>
                  <a:lumOff val="2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96445" y="1548607"/>
            <a:ext cx="5523995" cy="4602956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8CD60A1-531D-BA47-99A1-569407301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FA9C7CC-8953-F243-8756-48F4039E3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4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9323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75E044FE-D23D-A54B-B8C5-E769BB92A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7477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1A514-ED33-BC49-A0C7-7016D680E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51ECC1E-A625-5B45-952B-3EA01E95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5977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5E61262-4F4F-C24A-8FDD-07AFD948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61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3C8168B4-2C13-8246-B131-FF7C66977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9323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75E044FE-D23D-A54B-B8C5-E769BB92A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7477" y="1548607"/>
            <a:ext cx="3633355" cy="460295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1A514-ED33-BC49-A0C7-7016D680E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51ECC1E-A625-5B45-952B-3EA01E95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5211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0464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1206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777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2462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713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9664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774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359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1169" y="440531"/>
            <a:ext cx="5634832" cy="5820569"/>
          </a:xfrm>
          <a:custGeom>
            <a:avLst/>
            <a:gdLst>
              <a:gd name="connsiteX0" fmla="*/ 0 w 8385810"/>
              <a:gd name="connsiteY0" fmla="*/ 0 h 4415790"/>
              <a:gd name="connsiteX1" fmla="*/ 8385810 w 8385810"/>
              <a:gd name="connsiteY1" fmla="*/ 0 h 4415790"/>
              <a:gd name="connsiteX2" fmla="*/ 8385810 w 8385810"/>
              <a:gd name="connsiteY2" fmla="*/ 4415790 h 4415790"/>
              <a:gd name="connsiteX3" fmla="*/ 0 w 8385810"/>
              <a:gd name="connsiteY3" fmla="*/ 4415790 h 441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5810" h="4415790">
                <a:moveTo>
                  <a:pt x="0" y="0"/>
                </a:moveTo>
                <a:lnTo>
                  <a:pt x="8385810" y="0"/>
                </a:lnTo>
                <a:lnTo>
                  <a:pt x="8385810" y="4415790"/>
                </a:lnTo>
                <a:lnTo>
                  <a:pt x="0" y="441579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146304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679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76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054416" y="2"/>
            <a:ext cx="9137583" cy="4671462"/>
          </a:xfrm>
          <a:custGeom>
            <a:avLst/>
            <a:gdLst>
              <a:gd name="connsiteX0" fmla="*/ 0 w 2010740"/>
              <a:gd name="connsiteY0" fmla="*/ 0 h 4152900"/>
              <a:gd name="connsiteX1" fmla="*/ 2010740 w 2010740"/>
              <a:gd name="connsiteY1" fmla="*/ 0 h 4152900"/>
              <a:gd name="connsiteX2" fmla="*/ 2010740 w 2010740"/>
              <a:gd name="connsiteY2" fmla="*/ 4152900 h 4152900"/>
              <a:gd name="connsiteX3" fmla="*/ 0 w 2010740"/>
              <a:gd name="connsiteY3" fmla="*/ 4152900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740" h="4152900">
                <a:moveTo>
                  <a:pt x="0" y="0"/>
                </a:moveTo>
                <a:lnTo>
                  <a:pt x="2010740" y="0"/>
                </a:lnTo>
                <a:lnTo>
                  <a:pt x="2010740" y="4152900"/>
                </a:lnTo>
                <a:lnTo>
                  <a:pt x="0" y="41529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705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367B96-3A2E-4AFF-9E1E-6A4826ACAD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170" y="440532"/>
            <a:ext cx="11269662" cy="5831060"/>
          </a:xfrm>
          <a:custGeom>
            <a:avLst/>
            <a:gdLst>
              <a:gd name="connsiteX0" fmla="*/ 0 w 11658600"/>
              <a:gd name="connsiteY0" fmla="*/ 0 h 6248400"/>
              <a:gd name="connsiteX1" fmla="*/ 11658600 w 11658600"/>
              <a:gd name="connsiteY1" fmla="*/ 0 h 6248400"/>
              <a:gd name="connsiteX2" fmla="*/ 11658600 w 11658600"/>
              <a:gd name="connsiteY2" fmla="*/ 6248400 h 6248400"/>
              <a:gd name="connsiteX3" fmla="*/ 0 w 11658600"/>
              <a:gd name="connsiteY3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8600" h="6248400">
                <a:moveTo>
                  <a:pt x="0" y="0"/>
                </a:moveTo>
                <a:lnTo>
                  <a:pt x="11658600" y="0"/>
                </a:lnTo>
                <a:lnTo>
                  <a:pt x="11658600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677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499796"/>
            <a:ext cx="7607300" cy="5570536"/>
          </a:xfrm>
          <a:custGeom>
            <a:avLst/>
            <a:gdLst>
              <a:gd name="connsiteX0" fmla="*/ 0 w 4571099"/>
              <a:gd name="connsiteY0" fmla="*/ 0 h 2571751"/>
              <a:gd name="connsiteX1" fmla="*/ 4571099 w 4571099"/>
              <a:gd name="connsiteY1" fmla="*/ 0 h 2571751"/>
              <a:gd name="connsiteX2" fmla="*/ 4571099 w 4571099"/>
              <a:gd name="connsiteY2" fmla="*/ 2571751 h 2571751"/>
              <a:gd name="connsiteX3" fmla="*/ 0 w 4571099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1099" h="2571751">
                <a:moveTo>
                  <a:pt x="0" y="0"/>
                </a:moveTo>
                <a:lnTo>
                  <a:pt x="4571099" y="0"/>
                </a:lnTo>
                <a:lnTo>
                  <a:pt x="4571099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537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624237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697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4"/>
            <a:ext cx="12192002" cy="364066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393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20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7860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7383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59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2405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65"/>
          </p:nvPr>
        </p:nvSpPr>
        <p:spPr>
          <a:xfrm>
            <a:off x="517093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66"/>
          </p:nvPr>
        </p:nvSpPr>
        <p:spPr>
          <a:xfrm>
            <a:off x="3350545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67"/>
          </p:nvPr>
        </p:nvSpPr>
        <p:spPr>
          <a:xfrm>
            <a:off x="9031056" y="1463041"/>
            <a:ext cx="2643855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8"/>
          </p:nvPr>
        </p:nvSpPr>
        <p:spPr>
          <a:xfrm>
            <a:off x="6183997" y="1463041"/>
            <a:ext cx="2643858" cy="3151122"/>
          </a:xfrm>
          <a:custGeom>
            <a:avLst/>
            <a:gdLst>
              <a:gd name="connsiteX0" fmla="*/ 0 w 2092091"/>
              <a:gd name="connsiteY0" fmla="*/ 0 h 3438526"/>
              <a:gd name="connsiteX1" fmla="*/ 2092091 w 2092091"/>
              <a:gd name="connsiteY1" fmla="*/ 0 h 3438526"/>
              <a:gd name="connsiteX2" fmla="*/ 2092091 w 2092091"/>
              <a:gd name="connsiteY2" fmla="*/ 3438526 h 3438526"/>
              <a:gd name="connsiteX3" fmla="*/ 0 w 2092091"/>
              <a:gd name="connsiteY3" fmla="*/ 3438526 h 343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3438526">
                <a:moveTo>
                  <a:pt x="0" y="0"/>
                </a:moveTo>
                <a:lnTo>
                  <a:pt x="2092091" y="0"/>
                </a:lnTo>
                <a:lnTo>
                  <a:pt x="2092091" y="3438526"/>
                </a:lnTo>
                <a:lnTo>
                  <a:pt x="0" y="3438526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188720" bIns="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465D4C0-3787-475C-917E-0393BC36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398A689-346E-4053-816F-983784ED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299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65"/>
          </p:nvPr>
        </p:nvSpPr>
        <p:spPr>
          <a:xfrm>
            <a:off x="516443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66"/>
          </p:nvPr>
        </p:nvSpPr>
        <p:spPr>
          <a:xfrm>
            <a:off x="2756460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67"/>
          </p:nvPr>
        </p:nvSpPr>
        <p:spPr>
          <a:xfrm>
            <a:off x="947650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68"/>
          </p:nvPr>
        </p:nvSpPr>
        <p:spPr>
          <a:xfrm>
            <a:off x="4996478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69"/>
          </p:nvPr>
        </p:nvSpPr>
        <p:spPr>
          <a:xfrm>
            <a:off x="7236494" y="1480458"/>
            <a:ext cx="2198400" cy="3028042"/>
          </a:xfrm>
          <a:custGeom>
            <a:avLst/>
            <a:gdLst>
              <a:gd name="connsiteX0" fmla="*/ 0 w 1648800"/>
              <a:gd name="connsiteY0" fmla="*/ 0 h 2271031"/>
              <a:gd name="connsiteX1" fmla="*/ 1648800 w 1648800"/>
              <a:gd name="connsiteY1" fmla="*/ 0 h 2271031"/>
              <a:gd name="connsiteX2" fmla="*/ 1648800 w 1648800"/>
              <a:gd name="connsiteY2" fmla="*/ 2271031 h 2271031"/>
              <a:gd name="connsiteX3" fmla="*/ 0 w 1648800"/>
              <a:gd name="connsiteY3" fmla="*/ 2271031 h 2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8800" h="2271031">
                <a:moveTo>
                  <a:pt x="0" y="0"/>
                </a:moveTo>
                <a:lnTo>
                  <a:pt x="1648800" y="0"/>
                </a:lnTo>
                <a:lnTo>
                  <a:pt x="1648800" y="2271031"/>
                </a:lnTo>
                <a:lnTo>
                  <a:pt x="0" y="2271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4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8452C5-0AFB-6A4B-8C4B-512FF5D0A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DBA0E12-F8FA-C544-96A9-12815061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6868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92700" y="376768"/>
            <a:ext cx="6538895" cy="587586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078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6009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33998" y="1467908"/>
            <a:ext cx="5331820" cy="316456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F1EBC06-0035-CC4E-9922-E2E154981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AE8587F-8FA9-6249-ADBD-043A2821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70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31610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B4F36B5-B1EE-5042-B3E9-FA945D998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1BDB584-EB05-7348-810C-E4861EB60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8193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315250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19CE02-A96D-9545-B884-CCE6AE27C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3FCBF4F-4CEA-804C-BE22-46C94B90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199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991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/>
          </p:nvPr>
        </p:nvSpPr>
        <p:spPr>
          <a:xfrm>
            <a:off x="50800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/>
          </p:nvPr>
        </p:nvSpPr>
        <p:spPr>
          <a:xfrm>
            <a:off x="4308910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/>
          </p:nvPr>
        </p:nvSpPr>
        <p:spPr>
          <a:xfrm>
            <a:off x="8109818" y="14544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Picture Placeholder 82"/>
          <p:cNvSpPr>
            <a:spLocks noGrp="1"/>
          </p:cNvSpPr>
          <p:nvPr>
            <p:ph type="pic" sz="quarter" idx="15"/>
          </p:nvPr>
        </p:nvSpPr>
        <p:spPr>
          <a:xfrm>
            <a:off x="50800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Picture Placeholder 82"/>
          <p:cNvSpPr>
            <a:spLocks noGrp="1"/>
          </p:cNvSpPr>
          <p:nvPr>
            <p:ph type="pic" sz="quarter" idx="16"/>
          </p:nvPr>
        </p:nvSpPr>
        <p:spPr>
          <a:xfrm>
            <a:off x="4308910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82"/>
          <p:cNvSpPr>
            <a:spLocks noGrp="1"/>
          </p:cNvSpPr>
          <p:nvPr>
            <p:ph type="pic" sz="quarter" idx="17"/>
          </p:nvPr>
        </p:nvSpPr>
        <p:spPr>
          <a:xfrm>
            <a:off x="8109818" y="3854786"/>
            <a:ext cx="3556000" cy="18094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3E6B84-3180-7D44-9FD5-8FAF5FA48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AD1019-336A-564C-B626-3A7781AA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9340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06546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306548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8885456" y="3764965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876364" y="1495177"/>
            <a:ext cx="2789455" cy="2269788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3E061F-A289-124E-AE41-DC60562C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7A051C8-3542-1B4D-8941-F54EB63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6575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91158"/>
            <a:ext cx="6096002" cy="4533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7432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168C86-8485-F844-8C00-948A80409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28AC3A-C99D-4046-B450-EB0953E3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971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9DC52-E990-44DB-B5F4-73D44362F59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800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PPT0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572000" y="482600"/>
            <a:ext cx="7620000" cy="576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645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383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8106643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30"/>
          </p:nvPr>
        </p:nvSpPr>
        <p:spPr>
          <a:xfrm>
            <a:off x="2435226" y="1449614"/>
            <a:ext cx="1641475" cy="1638851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D19627-32C4-0345-BAAF-FB011F4E7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BEC91E9-A8DB-4340-957A-7527EEFFA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108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402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002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8D2DF4-0E00-4C42-89E1-43F566F27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841" y="376816"/>
            <a:ext cx="5644991" cy="4372986"/>
          </a:xfrm>
          <a:custGeom>
            <a:avLst/>
            <a:gdLst>
              <a:gd name="connsiteX0" fmla="*/ 0 w 4686300"/>
              <a:gd name="connsiteY0" fmla="*/ 0 h 2362200"/>
              <a:gd name="connsiteX1" fmla="*/ 4686300 w 4686300"/>
              <a:gd name="connsiteY1" fmla="*/ 0 h 2362200"/>
              <a:gd name="connsiteX2" fmla="*/ 4686300 w 4686300"/>
              <a:gd name="connsiteY2" fmla="*/ 2362200 h 2362200"/>
              <a:gd name="connsiteX3" fmla="*/ 0 w 46863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2362200">
                <a:moveTo>
                  <a:pt x="0" y="0"/>
                </a:moveTo>
                <a:lnTo>
                  <a:pt x="4686300" y="0"/>
                </a:lnTo>
                <a:lnTo>
                  <a:pt x="4686300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2F8D38-6C39-9142-8CD7-5D7D9D4C5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DCAE31A-DD1E-BF41-B95D-D0D33D8A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45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8D33287-8970-6843-9BEB-C0A5A922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058A3F-F119-B544-982D-6592B527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260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8244" y="1473202"/>
            <a:ext cx="4564994" cy="38258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8EC048E-D2A0-B847-8337-80F68E8B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3F55550-1D7B-9C44-8B2C-54031CE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2633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65"/>
          </p:nvPr>
        </p:nvSpPr>
        <p:spPr>
          <a:xfrm>
            <a:off x="517091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66"/>
          </p:nvPr>
        </p:nvSpPr>
        <p:spPr>
          <a:xfrm>
            <a:off x="3423564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67"/>
          </p:nvPr>
        </p:nvSpPr>
        <p:spPr>
          <a:xfrm>
            <a:off x="6330038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68"/>
          </p:nvPr>
        </p:nvSpPr>
        <p:spPr>
          <a:xfrm>
            <a:off x="9236510" y="1864248"/>
            <a:ext cx="2438400" cy="2438400"/>
          </a:xfrm>
          <a:custGeom>
            <a:avLst/>
            <a:gdLst>
              <a:gd name="connsiteX0" fmla="*/ 914400 w 1828800"/>
              <a:gd name="connsiteY0" fmla="*/ 0 h 1828800"/>
              <a:gd name="connsiteX1" fmla="*/ 1828800 w 1828800"/>
              <a:gd name="connsiteY1" fmla="*/ 914400 h 1828800"/>
              <a:gd name="connsiteX2" fmla="*/ 914400 w 1828800"/>
              <a:gd name="connsiteY2" fmla="*/ 1828800 h 1828800"/>
              <a:gd name="connsiteX3" fmla="*/ 0 w 1828800"/>
              <a:gd name="connsiteY3" fmla="*/ 914400 h 1828800"/>
              <a:gd name="connsiteX4" fmla="*/ 914400 w 182880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828800"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684000" anchor="ctr">
            <a:noAutofit/>
          </a:bodyPr>
          <a:lstStyle>
            <a:lvl1pPr marL="228603" indent="-228603" algn="ctr">
              <a:buNone/>
              <a:defRPr lang="en-US" sz="1334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AF8-F4BD-E24E-AA55-BE89243A7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C0E8736-56F1-414D-99D6-DADAF74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15393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2853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510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167362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999618" y="1470462"/>
            <a:ext cx="2666202" cy="3355538"/>
          </a:xfrm>
          <a:custGeom>
            <a:avLst/>
            <a:gdLst>
              <a:gd name="connsiteX0" fmla="*/ 0 w 1999651"/>
              <a:gd name="connsiteY0" fmla="*/ 0 h 2516653"/>
              <a:gd name="connsiteX1" fmla="*/ 1999651 w 1999651"/>
              <a:gd name="connsiteY1" fmla="*/ 0 h 2516653"/>
              <a:gd name="connsiteX2" fmla="*/ 1999651 w 1999651"/>
              <a:gd name="connsiteY2" fmla="*/ 2516653 h 2516653"/>
              <a:gd name="connsiteX3" fmla="*/ 0 w 1999651"/>
              <a:gd name="connsiteY3" fmla="*/ 2516653 h 25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651" h="2516653">
                <a:moveTo>
                  <a:pt x="0" y="0"/>
                </a:moveTo>
                <a:lnTo>
                  <a:pt x="1999651" y="0"/>
                </a:lnTo>
                <a:lnTo>
                  <a:pt x="1999651" y="2516653"/>
                </a:lnTo>
                <a:lnTo>
                  <a:pt x="0" y="251665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 wrap="square" tIns="792000" anchor="ctr">
            <a:noAutofit/>
          </a:bodyPr>
          <a:lstStyle>
            <a:lvl1pPr marL="0" indent="0" algn="ctr">
              <a:buNone/>
              <a:defRPr sz="10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F78AE9F-591B-7D4E-920A-F00B58C17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83BADB6-6094-4E43-BC35-AEEE3AF15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0512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PPT0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502852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335800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6213150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9068298" y="14630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502852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1"/>
          </p:nvPr>
        </p:nvSpPr>
        <p:spPr>
          <a:xfrm>
            <a:off x="335800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6213150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9068298" y="3863338"/>
            <a:ext cx="2597520" cy="18008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224276-A793-3A41-9C03-AC409B0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98" y="974041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93" indent="0">
              <a:buNone/>
              <a:defRPr sz="1600"/>
            </a:lvl2pPr>
            <a:lvl3pPr marL="1219185" indent="0">
              <a:buNone/>
              <a:defRPr sz="1334"/>
            </a:lvl3pPr>
            <a:lvl4pPr marL="1828778" indent="0">
              <a:buNone/>
              <a:defRPr sz="1200"/>
            </a:lvl4pPr>
            <a:lvl5pPr marL="2438369" indent="0">
              <a:buNone/>
              <a:defRPr sz="1200"/>
            </a:lvl5pPr>
            <a:lvl6pPr marL="3047962" indent="0">
              <a:buNone/>
              <a:defRPr sz="1200"/>
            </a:lvl6pPr>
            <a:lvl7pPr marL="3657554" indent="0">
              <a:buNone/>
              <a:defRPr sz="1200"/>
            </a:lvl7pPr>
            <a:lvl8pPr marL="4267147" indent="0">
              <a:buNone/>
              <a:defRPr sz="1200"/>
            </a:lvl8pPr>
            <a:lvl9pPr marL="4876740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63836371-2C20-DE49-BE2D-A1EA87D4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8" y="376816"/>
            <a:ext cx="11157818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5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93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34" Type="http://schemas.openxmlformats.org/officeDocument/2006/relationships/slideLayout" Target="../slideLayouts/slideLayout88.xml"/><Relationship Id="rId42" Type="http://schemas.openxmlformats.org/officeDocument/2006/relationships/slideLayout" Target="../slideLayouts/slideLayout96.xml"/><Relationship Id="rId47" Type="http://schemas.openxmlformats.org/officeDocument/2006/relationships/slideLayout" Target="../slideLayouts/slideLayout101.xml"/><Relationship Id="rId50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33" Type="http://schemas.openxmlformats.org/officeDocument/2006/relationships/slideLayout" Target="../slideLayouts/slideLayout87.xml"/><Relationship Id="rId38" Type="http://schemas.openxmlformats.org/officeDocument/2006/relationships/slideLayout" Target="../slideLayouts/slideLayout92.xml"/><Relationship Id="rId46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95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32" Type="http://schemas.openxmlformats.org/officeDocument/2006/relationships/slideLayout" Target="../slideLayouts/slideLayout86.xml"/><Relationship Id="rId37" Type="http://schemas.openxmlformats.org/officeDocument/2006/relationships/slideLayout" Target="../slideLayouts/slideLayout91.xml"/><Relationship Id="rId40" Type="http://schemas.openxmlformats.org/officeDocument/2006/relationships/slideLayout" Target="../slideLayouts/slideLayout94.xml"/><Relationship Id="rId45" Type="http://schemas.openxmlformats.org/officeDocument/2006/relationships/slideLayout" Target="../slideLayouts/slideLayout99.xml"/><Relationship Id="rId53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slideLayout" Target="../slideLayouts/slideLayout82.xml"/><Relationship Id="rId36" Type="http://schemas.openxmlformats.org/officeDocument/2006/relationships/slideLayout" Target="../slideLayouts/slideLayout90.xml"/><Relationship Id="rId49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85.xml"/><Relationship Id="rId44" Type="http://schemas.openxmlformats.org/officeDocument/2006/relationships/slideLayout" Target="../slideLayouts/slideLayout98.xml"/><Relationship Id="rId52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Relationship Id="rId30" Type="http://schemas.openxmlformats.org/officeDocument/2006/relationships/slideLayout" Target="../slideLayouts/slideLayout84.xml"/><Relationship Id="rId35" Type="http://schemas.openxmlformats.org/officeDocument/2006/relationships/slideLayout" Target="../slideLayouts/slideLayout89.xml"/><Relationship Id="rId43" Type="http://schemas.openxmlformats.org/officeDocument/2006/relationships/slideLayout" Target="../slideLayouts/slideLayout97.xml"/><Relationship Id="rId48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62.xml"/><Relationship Id="rId51" Type="http://schemas.openxmlformats.org/officeDocument/2006/relationships/slideLayout" Target="../slideLayouts/slideLayout10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26" Type="http://schemas.openxmlformats.org/officeDocument/2006/relationships/slideLayout" Target="../slideLayouts/slideLayout144.xml"/><Relationship Id="rId39" Type="http://schemas.openxmlformats.org/officeDocument/2006/relationships/slideLayout" Target="../slideLayouts/slideLayout157.xml"/><Relationship Id="rId21" Type="http://schemas.openxmlformats.org/officeDocument/2006/relationships/slideLayout" Target="../slideLayouts/slideLayout139.xml"/><Relationship Id="rId34" Type="http://schemas.openxmlformats.org/officeDocument/2006/relationships/slideLayout" Target="../slideLayouts/slideLayout152.xml"/><Relationship Id="rId42" Type="http://schemas.openxmlformats.org/officeDocument/2006/relationships/slideLayout" Target="../slideLayouts/slideLayout160.xml"/><Relationship Id="rId47" Type="http://schemas.openxmlformats.org/officeDocument/2006/relationships/slideLayout" Target="../slideLayouts/slideLayout165.xml"/><Relationship Id="rId50" Type="http://schemas.openxmlformats.org/officeDocument/2006/relationships/slideLayout" Target="../slideLayouts/slideLayout168.xml"/><Relationship Id="rId55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43.xml"/><Relationship Id="rId33" Type="http://schemas.openxmlformats.org/officeDocument/2006/relationships/slideLayout" Target="../slideLayouts/slideLayout151.xml"/><Relationship Id="rId38" Type="http://schemas.openxmlformats.org/officeDocument/2006/relationships/slideLayout" Target="../slideLayouts/slideLayout156.xml"/><Relationship Id="rId46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29" Type="http://schemas.openxmlformats.org/officeDocument/2006/relationships/slideLayout" Target="../slideLayouts/slideLayout147.xml"/><Relationship Id="rId41" Type="http://schemas.openxmlformats.org/officeDocument/2006/relationships/slideLayout" Target="../slideLayouts/slideLayout159.xml"/><Relationship Id="rId54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24" Type="http://schemas.openxmlformats.org/officeDocument/2006/relationships/slideLayout" Target="../slideLayouts/slideLayout142.xml"/><Relationship Id="rId32" Type="http://schemas.openxmlformats.org/officeDocument/2006/relationships/slideLayout" Target="../slideLayouts/slideLayout150.xml"/><Relationship Id="rId37" Type="http://schemas.openxmlformats.org/officeDocument/2006/relationships/slideLayout" Target="../slideLayouts/slideLayout155.xml"/><Relationship Id="rId40" Type="http://schemas.openxmlformats.org/officeDocument/2006/relationships/slideLayout" Target="../slideLayouts/slideLayout158.xml"/><Relationship Id="rId45" Type="http://schemas.openxmlformats.org/officeDocument/2006/relationships/slideLayout" Target="../slideLayouts/slideLayout163.xml"/><Relationship Id="rId53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41.xml"/><Relationship Id="rId28" Type="http://schemas.openxmlformats.org/officeDocument/2006/relationships/slideLayout" Target="../slideLayouts/slideLayout146.xml"/><Relationship Id="rId36" Type="http://schemas.openxmlformats.org/officeDocument/2006/relationships/slideLayout" Target="../slideLayouts/slideLayout154.xml"/><Relationship Id="rId49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31" Type="http://schemas.openxmlformats.org/officeDocument/2006/relationships/slideLayout" Target="../slideLayouts/slideLayout149.xml"/><Relationship Id="rId44" Type="http://schemas.openxmlformats.org/officeDocument/2006/relationships/slideLayout" Target="../slideLayouts/slideLayout162.xml"/><Relationship Id="rId52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140.xml"/><Relationship Id="rId27" Type="http://schemas.openxmlformats.org/officeDocument/2006/relationships/slideLayout" Target="../slideLayouts/slideLayout145.xml"/><Relationship Id="rId30" Type="http://schemas.openxmlformats.org/officeDocument/2006/relationships/slideLayout" Target="../slideLayouts/slideLayout148.xml"/><Relationship Id="rId35" Type="http://schemas.openxmlformats.org/officeDocument/2006/relationships/slideLayout" Target="../slideLayouts/slideLayout153.xml"/><Relationship Id="rId43" Type="http://schemas.openxmlformats.org/officeDocument/2006/relationships/slideLayout" Target="../slideLayouts/slideLayout161.xml"/><Relationship Id="rId48" Type="http://schemas.openxmlformats.org/officeDocument/2006/relationships/slideLayout" Target="../slideLayouts/slideLayout166.xml"/><Relationship Id="rId56" Type="http://schemas.openxmlformats.org/officeDocument/2006/relationships/theme" Target="../theme/theme4.xml"/><Relationship Id="rId8" Type="http://schemas.openxmlformats.org/officeDocument/2006/relationships/slideLayout" Target="../slideLayouts/slideLayout126.xml"/><Relationship Id="rId51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2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theme" Target="../theme/theme5.xm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8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6B0CB79-41C8-4D27-BB50-F9A604C90F79}"/>
              </a:ext>
            </a:extLst>
          </p:cNvPr>
          <p:cNvSpPr txBox="1">
            <a:spLocks/>
          </p:cNvSpPr>
          <p:nvPr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0C501-67E8-4ED3-8F76-625DF8A8F99A}"/>
              </a:ext>
            </a:extLst>
          </p:cNvPr>
          <p:cNvSpPr txBox="1">
            <a:spLocks/>
          </p:cNvSpPr>
          <p:nvPr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C7D9028-E399-5F42-ABC4-498FCFFAF395}"/>
              </a:ext>
            </a:extLst>
          </p:cNvPr>
          <p:cNvGrpSpPr/>
          <p:nvPr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7CBCD97-CF1B-9B44-9141-DC3046F51B61}"/>
                </a:ext>
              </a:extLst>
            </p:cNvPr>
            <p:cNvSpPr/>
            <p:nvPr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BBF6929-8A98-BD48-B487-3A1864103330}"/>
                </a:ext>
              </a:extLst>
            </p:cNvPr>
            <p:cNvSpPr/>
            <p:nvPr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0B01414-6018-4548-BD80-FC6A59CEBDB0}"/>
                </a:ext>
              </a:extLst>
            </p:cNvPr>
            <p:cNvSpPr/>
            <p:nvPr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839C4E20-3B81-C440-8F1B-F076DE54413B}"/>
                </a:ext>
              </a:extLst>
            </p:cNvPr>
            <p:cNvSpPr/>
            <p:nvPr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E6BC3AF-ED16-E14F-8D80-E5843B24E0ED}"/>
                </a:ext>
              </a:extLst>
            </p:cNvPr>
            <p:cNvSpPr/>
            <p:nvPr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1C9388B6-61F5-4840-A0C0-3C3B5437EC3A}"/>
                </a:ext>
              </a:extLst>
            </p:cNvPr>
            <p:cNvSpPr/>
            <p:nvPr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F59FA0-C711-CB45-BB2A-0B8E67C2219B}"/>
              </a:ext>
            </a:extLst>
          </p:cNvPr>
          <p:cNvSpPr txBox="1">
            <a:spLocks/>
          </p:cNvSpPr>
          <p:nvPr userDrawn="1"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15D8CC1-62E6-EA42-AC14-5A44A73C7E8F}"/>
              </a:ext>
            </a:extLst>
          </p:cNvPr>
          <p:cNvSpPr txBox="1">
            <a:spLocks/>
          </p:cNvSpPr>
          <p:nvPr userDrawn="1"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 dirty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 dirty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E8D59C9-49F6-A34B-9BF0-58E1DC45968B}"/>
              </a:ext>
            </a:extLst>
          </p:cNvPr>
          <p:cNvSpPr/>
          <p:nvPr userDrawn="1"/>
        </p:nvSpPr>
        <p:spPr>
          <a:xfrm>
            <a:off x="9455608" y="6568463"/>
            <a:ext cx="22300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150" normalizeH="0" baseline="0" noProof="0" dirty="0">
                <a:ln>
                  <a:noFill/>
                </a:ln>
                <a:solidFill>
                  <a:srgbClr val="262626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ИНСТИТУТ ЭКОНОМИКИ ГОРОДА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A94C867-42EC-C74B-9277-65F5E7EEDDFE}"/>
              </a:ext>
            </a:extLst>
          </p:cNvPr>
          <p:cNvGrpSpPr/>
          <p:nvPr userDrawn="1"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AF640295-DA58-F74B-B741-7D57564713D0}"/>
                </a:ext>
              </a:extLst>
            </p:cNvPr>
            <p:cNvSpPr/>
            <p:nvPr userDrawn="1"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8ADB007-C9AE-D248-84A9-D9EE060608CE}"/>
                </a:ext>
              </a:extLst>
            </p:cNvPr>
            <p:cNvSpPr/>
            <p:nvPr userDrawn="1"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47A8ABC-ABDD-2F49-9841-832522BD52B7}"/>
                </a:ext>
              </a:extLst>
            </p:cNvPr>
            <p:cNvSpPr/>
            <p:nvPr userDrawn="1"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C2A0E34-036A-134C-9526-C3FFF8C2AEDA}"/>
                </a:ext>
              </a:extLst>
            </p:cNvPr>
            <p:cNvSpPr/>
            <p:nvPr userDrawn="1"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56F8A56-141D-D547-9C1E-B731D93A8297}"/>
                </a:ext>
              </a:extLst>
            </p:cNvPr>
            <p:cNvSpPr/>
            <p:nvPr userDrawn="1"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C6F33DD-69ED-944B-AFFA-E308F953C323}"/>
                </a:ext>
              </a:extLst>
            </p:cNvPr>
            <p:cNvSpPr/>
            <p:nvPr userDrawn="1"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292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3" r:id="rId51"/>
    <p:sldLayoutId id="2147483714" r:id="rId52"/>
    <p:sldLayoutId id="2147483715" r:id="rId53"/>
    <p:sldLayoutId id="2147483717" r:id="rId54"/>
  </p:sldLayoutIdLst>
  <p:txStyles>
    <p:titleStyle>
      <a:lvl1pPr algn="ctr" defTabSz="121921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1219215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13" indent="-381005" algn="l" defTabSz="1219215" rtl="0" eaLnBrk="1" latinLnBrk="0" hangingPunct="1">
        <a:spcBef>
          <a:spcPct val="20000"/>
        </a:spcBef>
        <a:buFont typeface="Arial" pitchFamily="34" charset="0"/>
        <a:buChar char="–"/>
        <a:defRPr sz="3734" kern="1200">
          <a:solidFill>
            <a:schemeClr val="tx1"/>
          </a:solidFill>
          <a:latin typeface="+mn-lt"/>
          <a:ea typeface="+mn-ea"/>
          <a:cs typeface="+mn-cs"/>
        </a:defRPr>
      </a:lvl2pPr>
      <a:lvl3pPr marL="1524019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27" indent="-304804" algn="l" defTabSz="1219215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5" indent="-304804" algn="l" defTabSz="1219215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842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450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057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665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15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23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3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3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46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54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6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4343">
          <p15:clr>
            <a:srgbClr val="F26B43"/>
          </p15:clr>
        </p15:guide>
        <p15:guide id="8" pos="7680">
          <p15:clr>
            <a:srgbClr val="F26B43"/>
          </p15:clr>
        </p15:guide>
        <p15:guide id="9" orient="horz" pos="8062">
          <p15:clr>
            <a:srgbClr val="F26B43"/>
          </p15:clr>
        </p15:guide>
        <p15:guide id="10" orient="horz" pos="555">
          <p15:clr>
            <a:srgbClr val="F26B43"/>
          </p15:clr>
        </p15:guide>
        <p15:guide id="11" pos="581">
          <p15:clr>
            <a:srgbClr val="F26B43"/>
          </p15:clr>
        </p15:guide>
        <p15:guide id="12" pos="1477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6B0CB79-41C8-4D27-BB50-F9A604C90F79}"/>
              </a:ext>
            </a:extLst>
          </p:cNvPr>
          <p:cNvSpPr txBox="1">
            <a:spLocks/>
          </p:cNvSpPr>
          <p:nvPr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0C501-67E8-4ED3-8F76-625DF8A8F99A}"/>
              </a:ext>
            </a:extLst>
          </p:cNvPr>
          <p:cNvSpPr txBox="1">
            <a:spLocks/>
          </p:cNvSpPr>
          <p:nvPr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C7D9028-E399-5F42-ABC4-498FCFFAF395}"/>
              </a:ext>
            </a:extLst>
          </p:cNvPr>
          <p:cNvGrpSpPr/>
          <p:nvPr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7CBCD97-CF1B-9B44-9141-DC3046F51B61}"/>
                </a:ext>
              </a:extLst>
            </p:cNvPr>
            <p:cNvSpPr/>
            <p:nvPr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BBF6929-8A98-BD48-B487-3A1864103330}"/>
                </a:ext>
              </a:extLst>
            </p:cNvPr>
            <p:cNvSpPr/>
            <p:nvPr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0B01414-6018-4548-BD80-FC6A59CEBDB0}"/>
                </a:ext>
              </a:extLst>
            </p:cNvPr>
            <p:cNvSpPr/>
            <p:nvPr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839C4E20-3B81-C440-8F1B-F076DE54413B}"/>
                </a:ext>
              </a:extLst>
            </p:cNvPr>
            <p:cNvSpPr/>
            <p:nvPr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E6BC3AF-ED16-E14F-8D80-E5843B24E0ED}"/>
                </a:ext>
              </a:extLst>
            </p:cNvPr>
            <p:cNvSpPr/>
            <p:nvPr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1C9388B6-61F5-4840-A0C0-3C3B5437EC3A}"/>
                </a:ext>
              </a:extLst>
            </p:cNvPr>
            <p:cNvSpPr/>
            <p:nvPr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F59FA0-C711-CB45-BB2A-0B8E67C2219B}"/>
              </a:ext>
            </a:extLst>
          </p:cNvPr>
          <p:cNvSpPr txBox="1">
            <a:spLocks/>
          </p:cNvSpPr>
          <p:nvPr userDrawn="1"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15D8CC1-62E6-EA42-AC14-5A44A73C7E8F}"/>
              </a:ext>
            </a:extLst>
          </p:cNvPr>
          <p:cNvSpPr txBox="1">
            <a:spLocks/>
          </p:cNvSpPr>
          <p:nvPr userDrawn="1"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 dirty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 dirty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E8D59C9-49F6-A34B-9BF0-58E1DC45968B}"/>
              </a:ext>
            </a:extLst>
          </p:cNvPr>
          <p:cNvSpPr/>
          <p:nvPr userDrawn="1"/>
        </p:nvSpPr>
        <p:spPr>
          <a:xfrm>
            <a:off x="9455608" y="6568463"/>
            <a:ext cx="22300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150" normalizeH="0" baseline="0" noProof="0" dirty="0">
                <a:ln>
                  <a:noFill/>
                </a:ln>
                <a:solidFill>
                  <a:srgbClr val="262626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ИНСТИТУТ ЭКОНОМИКИ ГОРОДА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A94C867-42EC-C74B-9277-65F5E7EEDDFE}"/>
              </a:ext>
            </a:extLst>
          </p:cNvPr>
          <p:cNvGrpSpPr/>
          <p:nvPr userDrawn="1"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AF640295-DA58-F74B-B741-7D57564713D0}"/>
                </a:ext>
              </a:extLst>
            </p:cNvPr>
            <p:cNvSpPr/>
            <p:nvPr userDrawn="1"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8ADB007-C9AE-D248-84A9-D9EE060608CE}"/>
                </a:ext>
              </a:extLst>
            </p:cNvPr>
            <p:cNvSpPr/>
            <p:nvPr userDrawn="1"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47A8ABC-ABDD-2F49-9841-832522BD52B7}"/>
                </a:ext>
              </a:extLst>
            </p:cNvPr>
            <p:cNvSpPr/>
            <p:nvPr userDrawn="1"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C2A0E34-036A-134C-9526-C3FFF8C2AEDA}"/>
                </a:ext>
              </a:extLst>
            </p:cNvPr>
            <p:cNvSpPr/>
            <p:nvPr userDrawn="1"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56F8A56-141D-D547-9C1E-B731D93A8297}"/>
                </a:ext>
              </a:extLst>
            </p:cNvPr>
            <p:cNvSpPr/>
            <p:nvPr userDrawn="1"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C6F33DD-69ED-944B-AFFA-E308F953C323}"/>
                </a:ext>
              </a:extLst>
            </p:cNvPr>
            <p:cNvSpPr/>
            <p:nvPr userDrawn="1"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58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70" r:id="rId51"/>
    <p:sldLayoutId id="2147483771" r:id="rId52"/>
    <p:sldLayoutId id="2147483772" r:id="rId53"/>
  </p:sldLayoutIdLst>
  <p:txStyles>
    <p:titleStyle>
      <a:lvl1pPr algn="ctr" defTabSz="121921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1219215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13" indent="-381005" algn="l" defTabSz="1219215" rtl="0" eaLnBrk="1" latinLnBrk="0" hangingPunct="1">
        <a:spcBef>
          <a:spcPct val="20000"/>
        </a:spcBef>
        <a:buFont typeface="Arial" pitchFamily="34" charset="0"/>
        <a:buChar char="–"/>
        <a:defRPr sz="3734" kern="1200">
          <a:solidFill>
            <a:schemeClr val="tx1"/>
          </a:solidFill>
          <a:latin typeface="+mn-lt"/>
          <a:ea typeface="+mn-ea"/>
          <a:cs typeface="+mn-cs"/>
        </a:defRPr>
      </a:lvl2pPr>
      <a:lvl3pPr marL="1524019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27" indent="-304804" algn="l" defTabSz="1219215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5" indent="-304804" algn="l" defTabSz="1219215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842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450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057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665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15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23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3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3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46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54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6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4343">
          <p15:clr>
            <a:srgbClr val="F26B43"/>
          </p15:clr>
        </p15:guide>
        <p15:guide id="8" pos="7680">
          <p15:clr>
            <a:srgbClr val="F26B43"/>
          </p15:clr>
        </p15:guide>
        <p15:guide id="9" orient="horz" pos="8062">
          <p15:clr>
            <a:srgbClr val="F26B43"/>
          </p15:clr>
        </p15:guide>
        <p15:guide id="10" orient="horz" pos="555">
          <p15:clr>
            <a:srgbClr val="F26B43"/>
          </p15:clr>
        </p15:guide>
        <p15:guide id="11" pos="581">
          <p15:clr>
            <a:srgbClr val="F26B43"/>
          </p15:clr>
        </p15:guide>
        <p15:guide id="12" pos="1477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80ECC-4297-6854-B9A9-AB95D4A9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703B8B-D9F4-582F-4AC7-5898B1A6D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13436-72C8-6C2D-646D-D67C7F1FF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49B03-F141-A841-9A2E-EB6FB96EC2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37D76-A4BC-DB45-F1CC-D68032E5D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D3F1C2-53AB-FE85-610F-465460ED0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054E9-2C7E-DA46-82EA-A217607AE9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02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6B0CB79-41C8-4D27-BB50-F9A604C90F79}"/>
              </a:ext>
            </a:extLst>
          </p:cNvPr>
          <p:cNvSpPr txBox="1">
            <a:spLocks/>
          </p:cNvSpPr>
          <p:nvPr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0C501-67E8-4ED3-8F76-625DF8A8F99A}"/>
              </a:ext>
            </a:extLst>
          </p:cNvPr>
          <p:cNvSpPr txBox="1">
            <a:spLocks/>
          </p:cNvSpPr>
          <p:nvPr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C7D9028-E399-5F42-ABC4-498FCFFAF395}"/>
              </a:ext>
            </a:extLst>
          </p:cNvPr>
          <p:cNvGrpSpPr/>
          <p:nvPr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7CBCD97-CF1B-9B44-9141-DC3046F51B61}"/>
                </a:ext>
              </a:extLst>
            </p:cNvPr>
            <p:cNvSpPr/>
            <p:nvPr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BBF6929-8A98-BD48-B487-3A1864103330}"/>
                </a:ext>
              </a:extLst>
            </p:cNvPr>
            <p:cNvSpPr/>
            <p:nvPr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0B01414-6018-4548-BD80-FC6A59CEBDB0}"/>
                </a:ext>
              </a:extLst>
            </p:cNvPr>
            <p:cNvSpPr/>
            <p:nvPr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839C4E20-3B81-C440-8F1B-F076DE54413B}"/>
                </a:ext>
              </a:extLst>
            </p:cNvPr>
            <p:cNvSpPr/>
            <p:nvPr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E6BC3AF-ED16-E14F-8D80-E5843B24E0ED}"/>
                </a:ext>
              </a:extLst>
            </p:cNvPr>
            <p:cNvSpPr/>
            <p:nvPr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1C9388B6-61F5-4840-A0C0-3C3B5437EC3A}"/>
                </a:ext>
              </a:extLst>
            </p:cNvPr>
            <p:cNvSpPr/>
            <p:nvPr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F59FA0-C711-CB45-BB2A-0B8E67C2219B}"/>
              </a:ext>
            </a:extLst>
          </p:cNvPr>
          <p:cNvSpPr txBox="1">
            <a:spLocks/>
          </p:cNvSpPr>
          <p:nvPr userDrawn="1"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15D8CC1-62E6-EA42-AC14-5A44A73C7E8F}"/>
              </a:ext>
            </a:extLst>
          </p:cNvPr>
          <p:cNvSpPr txBox="1">
            <a:spLocks/>
          </p:cNvSpPr>
          <p:nvPr userDrawn="1"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 dirty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 dirty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E8D59C9-49F6-A34B-9BF0-58E1DC45968B}"/>
              </a:ext>
            </a:extLst>
          </p:cNvPr>
          <p:cNvSpPr/>
          <p:nvPr userDrawn="1"/>
        </p:nvSpPr>
        <p:spPr>
          <a:xfrm>
            <a:off x="9455608" y="6568463"/>
            <a:ext cx="22300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150" normalizeH="0" baseline="0" noProof="0" dirty="0">
                <a:ln>
                  <a:noFill/>
                </a:ln>
                <a:solidFill>
                  <a:srgbClr val="262626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ИНСТИТУТ ЭКОНОМИКИ ГОРОДА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A94C867-42EC-C74B-9277-65F5E7EEDDFE}"/>
              </a:ext>
            </a:extLst>
          </p:cNvPr>
          <p:cNvGrpSpPr/>
          <p:nvPr userDrawn="1"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AF640295-DA58-F74B-B741-7D57564713D0}"/>
                </a:ext>
              </a:extLst>
            </p:cNvPr>
            <p:cNvSpPr/>
            <p:nvPr userDrawn="1"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8ADB007-C9AE-D248-84A9-D9EE060608CE}"/>
                </a:ext>
              </a:extLst>
            </p:cNvPr>
            <p:cNvSpPr/>
            <p:nvPr userDrawn="1"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47A8ABC-ABDD-2F49-9841-832522BD52B7}"/>
                </a:ext>
              </a:extLst>
            </p:cNvPr>
            <p:cNvSpPr/>
            <p:nvPr userDrawn="1"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C2A0E34-036A-134C-9526-C3FFF8C2AEDA}"/>
                </a:ext>
              </a:extLst>
            </p:cNvPr>
            <p:cNvSpPr/>
            <p:nvPr userDrawn="1"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56F8A56-141D-D547-9C1E-B731D93A8297}"/>
                </a:ext>
              </a:extLst>
            </p:cNvPr>
            <p:cNvSpPr/>
            <p:nvPr userDrawn="1"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C6F33DD-69ED-944B-AFFA-E308F953C323}"/>
                </a:ext>
              </a:extLst>
            </p:cNvPr>
            <p:cNvSpPr/>
            <p:nvPr userDrawn="1"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238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  <p:sldLayoutId id="2147484022" r:id="rId13"/>
    <p:sldLayoutId id="2147484023" r:id="rId14"/>
    <p:sldLayoutId id="2147484024" r:id="rId15"/>
    <p:sldLayoutId id="2147484025" r:id="rId16"/>
    <p:sldLayoutId id="2147484026" r:id="rId17"/>
    <p:sldLayoutId id="2147484027" r:id="rId18"/>
    <p:sldLayoutId id="2147484028" r:id="rId19"/>
    <p:sldLayoutId id="2147484029" r:id="rId20"/>
    <p:sldLayoutId id="2147484030" r:id="rId21"/>
    <p:sldLayoutId id="2147484031" r:id="rId22"/>
    <p:sldLayoutId id="2147484032" r:id="rId23"/>
    <p:sldLayoutId id="2147484033" r:id="rId24"/>
    <p:sldLayoutId id="2147484034" r:id="rId25"/>
    <p:sldLayoutId id="2147484035" r:id="rId26"/>
    <p:sldLayoutId id="2147484036" r:id="rId27"/>
    <p:sldLayoutId id="2147484037" r:id="rId28"/>
    <p:sldLayoutId id="2147484038" r:id="rId29"/>
    <p:sldLayoutId id="2147484039" r:id="rId30"/>
    <p:sldLayoutId id="2147484040" r:id="rId31"/>
    <p:sldLayoutId id="2147484041" r:id="rId32"/>
    <p:sldLayoutId id="2147484042" r:id="rId33"/>
    <p:sldLayoutId id="2147484043" r:id="rId34"/>
    <p:sldLayoutId id="2147484044" r:id="rId35"/>
    <p:sldLayoutId id="2147484045" r:id="rId36"/>
    <p:sldLayoutId id="2147484046" r:id="rId37"/>
    <p:sldLayoutId id="2147484047" r:id="rId38"/>
    <p:sldLayoutId id="2147484048" r:id="rId39"/>
    <p:sldLayoutId id="2147484049" r:id="rId40"/>
    <p:sldLayoutId id="2147484050" r:id="rId41"/>
    <p:sldLayoutId id="2147484051" r:id="rId42"/>
    <p:sldLayoutId id="2147484052" r:id="rId43"/>
    <p:sldLayoutId id="2147484053" r:id="rId44"/>
    <p:sldLayoutId id="2147484054" r:id="rId45"/>
    <p:sldLayoutId id="2147484055" r:id="rId46"/>
    <p:sldLayoutId id="2147484056" r:id="rId47"/>
    <p:sldLayoutId id="2147484057" r:id="rId48"/>
    <p:sldLayoutId id="2147484058" r:id="rId49"/>
    <p:sldLayoutId id="2147484059" r:id="rId50"/>
    <p:sldLayoutId id="2147484060" r:id="rId51"/>
    <p:sldLayoutId id="2147484061" r:id="rId52"/>
    <p:sldLayoutId id="2147484062" r:id="rId53"/>
    <p:sldLayoutId id="2147484063" r:id="rId54"/>
    <p:sldLayoutId id="2147484064" r:id="rId55"/>
  </p:sldLayoutIdLst>
  <p:txStyles>
    <p:titleStyle>
      <a:lvl1pPr algn="ctr" defTabSz="121921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1219215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13" indent="-381005" algn="l" defTabSz="1219215" rtl="0" eaLnBrk="1" latinLnBrk="0" hangingPunct="1">
        <a:spcBef>
          <a:spcPct val="20000"/>
        </a:spcBef>
        <a:buFont typeface="Arial" pitchFamily="34" charset="0"/>
        <a:buChar char="–"/>
        <a:defRPr sz="3734" kern="1200">
          <a:solidFill>
            <a:schemeClr val="tx1"/>
          </a:solidFill>
          <a:latin typeface="+mn-lt"/>
          <a:ea typeface="+mn-ea"/>
          <a:cs typeface="+mn-cs"/>
        </a:defRPr>
      </a:lvl2pPr>
      <a:lvl3pPr marL="1524019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27" indent="-304804" algn="l" defTabSz="1219215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5" indent="-304804" algn="l" defTabSz="1219215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842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450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057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665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15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23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3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3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46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54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6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4343">
          <p15:clr>
            <a:srgbClr val="F26B43"/>
          </p15:clr>
        </p15:guide>
        <p15:guide id="8" pos="7680">
          <p15:clr>
            <a:srgbClr val="F26B43"/>
          </p15:clr>
        </p15:guide>
        <p15:guide id="9" orient="horz" pos="8062">
          <p15:clr>
            <a:srgbClr val="F26B43"/>
          </p15:clr>
        </p15:guide>
        <p15:guide id="10" orient="horz" pos="555">
          <p15:clr>
            <a:srgbClr val="F26B43"/>
          </p15:clr>
        </p15:guide>
        <p15:guide id="11" pos="581">
          <p15:clr>
            <a:srgbClr val="F26B43"/>
          </p15:clr>
        </p15:guide>
        <p15:guide id="12" pos="1477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6B0CB79-41C8-4D27-BB50-F9A604C90F79}"/>
              </a:ext>
            </a:extLst>
          </p:cNvPr>
          <p:cNvSpPr txBox="1">
            <a:spLocks/>
          </p:cNvSpPr>
          <p:nvPr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0C501-67E8-4ED3-8F76-625DF8A8F99A}"/>
              </a:ext>
            </a:extLst>
          </p:cNvPr>
          <p:cNvSpPr txBox="1">
            <a:spLocks/>
          </p:cNvSpPr>
          <p:nvPr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C7D9028-E399-5F42-ABC4-498FCFFAF395}"/>
              </a:ext>
            </a:extLst>
          </p:cNvPr>
          <p:cNvGrpSpPr/>
          <p:nvPr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7CBCD97-CF1B-9B44-9141-DC3046F51B61}"/>
                </a:ext>
              </a:extLst>
            </p:cNvPr>
            <p:cNvSpPr/>
            <p:nvPr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BBF6929-8A98-BD48-B487-3A1864103330}"/>
                </a:ext>
              </a:extLst>
            </p:cNvPr>
            <p:cNvSpPr/>
            <p:nvPr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0B01414-6018-4548-BD80-FC6A59CEBDB0}"/>
                </a:ext>
              </a:extLst>
            </p:cNvPr>
            <p:cNvSpPr/>
            <p:nvPr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839C4E20-3B81-C440-8F1B-F076DE54413B}"/>
                </a:ext>
              </a:extLst>
            </p:cNvPr>
            <p:cNvSpPr/>
            <p:nvPr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E6BC3AF-ED16-E14F-8D80-E5843B24E0ED}"/>
                </a:ext>
              </a:extLst>
            </p:cNvPr>
            <p:cNvSpPr/>
            <p:nvPr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1C9388B6-61F5-4840-A0C0-3C3B5437EC3A}"/>
                </a:ext>
              </a:extLst>
            </p:cNvPr>
            <p:cNvSpPr/>
            <p:nvPr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F59FA0-C711-CB45-BB2A-0B8E67C2219B}"/>
              </a:ext>
            </a:extLst>
          </p:cNvPr>
          <p:cNvSpPr txBox="1">
            <a:spLocks/>
          </p:cNvSpPr>
          <p:nvPr userDrawn="1"/>
        </p:nvSpPr>
        <p:spPr>
          <a:xfrm>
            <a:off x="11730832" y="6450972"/>
            <a:ext cx="461169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13755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15D8CC1-62E6-EA42-AC14-5A44A73C7E8F}"/>
              </a:ext>
            </a:extLst>
          </p:cNvPr>
          <p:cNvSpPr txBox="1">
            <a:spLocks/>
          </p:cNvSpPr>
          <p:nvPr userDrawn="1"/>
        </p:nvSpPr>
        <p:spPr>
          <a:xfrm>
            <a:off x="11685882" y="6538089"/>
            <a:ext cx="113087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500" cap="none" spc="0" normalizeH="0" baseline="0" noProof="0" dirty="0">
                <a:ln>
                  <a:noFill/>
                </a:ln>
                <a:solidFill>
                  <a:srgbClr val="262626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|</a:t>
            </a:r>
            <a:endParaRPr kumimoji="0" lang="en-US" sz="800" b="0" i="0" u="none" strike="noStrike" kern="1500" cap="none" spc="0" normalizeH="0" baseline="0" noProof="0" dirty="0">
              <a:ln>
                <a:noFill/>
              </a:ln>
              <a:solidFill>
                <a:srgbClr val="262626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E8D59C9-49F6-A34B-9BF0-58E1DC45968B}"/>
              </a:ext>
            </a:extLst>
          </p:cNvPr>
          <p:cNvSpPr/>
          <p:nvPr userDrawn="1"/>
        </p:nvSpPr>
        <p:spPr>
          <a:xfrm>
            <a:off x="9455608" y="6568463"/>
            <a:ext cx="22300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150" normalizeH="0" baseline="0" noProof="0" dirty="0">
                <a:ln>
                  <a:noFill/>
                </a:ln>
                <a:solidFill>
                  <a:srgbClr val="262626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ИНСТИТУТ ЭКОНОМИКИ ГОРОДА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A94C867-42EC-C74B-9277-65F5E7EEDDFE}"/>
              </a:ext>
            </a:extLst>
          </p:cNvPr>
          <p:cNvGrpSpPr/>
          <p:nvPr userDrawn="1"/>
        </p:nvGrpSpPr>
        <p:grpSpPr>
          <a:xfrm>
            <a:off x="461169" y="6403140"/>
            <a:ext cx="300674" cy="300675"/>
            <a:chOff x="10960100" y="5626098"/>
            <a:chExt cx="2463800" cy="2463803"/>
          </a:xfrm>
          <a:solidFill>
            <a:schemeClr val="accent3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AF640295-DA58-F74B-B741-7D57564713D0}"/>
                </a:ext>
              </a:extLst>
            </p:cNvPr>
            <p:cNvSpPr/>
            <p:nvPr userDrawn="1"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8ADB007-C9AE-D248-84A9-D9EE060608CE}"/>
                </a:ext>
              </a:extLst>
            </p:cNvPr>
            <p:cNvSpPr/>
            <p:nvPr userDrawn="1"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47A8ABC-ABDD-2F49-9841-832522BD52B7}"/>
                </a:ext>
              </a:extLst>
            </p:cNvPr>
            <p:cNvSpPr/>
            <p:nvPr userDrawn="1"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C2A0E34-036A-134C-9526-C3FFF8C2AEDA}"/>
                </a:ext>
              </a:extLst>
            </p:cNvPr>
            <p:cNvSpPr/>
            <p:nvPr userDrawn="1"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56F8A56-141D-D547-9C1E-B731D93A8297}"/>
                </a:ext>
              </a:extLst>
            </p:cNvPr>
            <p:cNvSpPr/>
            <p:nvPr userDrawn="1"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C6F33DD-69ED-944B-AFFA-E308F953C323}"/>
                </a:ext>
              </a:extLst>
            </p:cNvPr>
            <p:cNvSpPr/>
            <p:nvPr userDrawn="1"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  <p:sldLayoutId id="2147484085" r:id="rId19"/>
    <p:sldLayoutId id="2147484086" r:id="rId20"/>
    <p:sldLayoutId id="2147484087" r:id="rId21"/>
    <p:sldLayoutId id="2147484088" r:id="rId22"/>
    <p:sldLayoutId id="2147484089" r:id="rId23"/>
    <p:sldLayoutId id="2147484090" r:id="rId24"/>
    <p:sldLayoutId id="2147484091" r:id="rId25"/>
    <p:sldLayoutId id="2147484092" r:id="rId26"/>
    <p:sldLayoutId id="2147484093" r:id="rId27"/>
    <p:sldLayoutId id="2147484094" r:id="rId28"/>
    <p:sldLayoutId id="2147484095" r:id="rId29"/>
    <p:sldLayoutId id="2147484096" r:id="rId30"/>
    <p:sldLayoutId id="2147484097" r:id="rId31"/>
    <p:sldLayoutId id="2147484098" r:id="rId32"/>
    <p:sldLayoutId id="2147484099" r:id="rId33"/>
    <p:sldLayoutId id="2147484100" r:id="rId34"/>
    <p:sldLayoutId id="2147484101" r:id="rId35"/>
    <p:sldLayoutId id="2147484102" r:id="rId36"/>
    <p:sldLayoutId id="2147484103" r:id="rId37"/>
    <p:sldLayoutId id="2147484104" r:id="rId38"/>
    <p:sldLayoutId id="2147484105" r:id="rId39"/>
    <p:sldLayoutId id="2147484106" r:id="rId40"/>
    <p:sldLayoutId id="2147484107" r:id="rId41"/>
    <p:sldLayoutId id="2147484108" r:id="rId42"/>
    <p:sldLayoutId id="2147484109" r:id="rId43"/>
    <p:sldLayoutId id="2147484110" r:id="rId44"/>
    <p:sldLayoutId id="2147484111" r:id="rId45"/>
    <p:sldLayoutId id="2147484112" r:id="rId46"/>
    <p:sldLayoutId id="2147484113" r:id="rId47"/>
    <p:sldLayoutId id="2147484114" r:id="rId48"/>
  </p:sldLayoutIdLst>
  <p:txStyles>
    <p:titleStyle>
      <a:lvl1pPr algn="ctr" defTabSz="121921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1219215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13" indent="-381005" algn="l" defTabSz="1219215" rtl="0" eaLnBrk="1" latinLnBrk="0" hangingPunct="1">
        <a:spcBef>
          <a:spcPct val="20000"/>
        </a:spcBef>
        <a:buFont typeface="Arial" pitchFamily="34" charset="0"/>
        <a:buChar char="–"/>
        <a:defRPr sz="3734" kern="1200">
          <a:solidFill>
            <a:schemeClr val="tx1"/>
          </a:solidFill>
          <a:latin typeface="+mn-lt"/>
          <a:ea typeface="+mn-ea"/>
          <a:cs typeface="+mn-cs"/>
        </a:defRPr>
      </a:lvl2pPr>
      <a:lvl3pPr marL="1524019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27" indent="-304804" algn="l" defTabSz="1219215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5" indent="-304804" algn="l" defTabSz="1219215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842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450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057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665" indent="-304804" algn="l" defTabSz="121921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15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23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3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3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46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54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61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4343">
          <p15:clr>
            <a:srgbClr val="F26B43"/>
          </p15:clr>
        </p15:guide>
        <p15:guide id="8" pos="7680">
          <p15:clr>
            <a:srgbClr val="F26B43"/>
          </p15:clr>
        </p15:guide>
        <p15:guide id="9" orient="horz" pos="8062">
          <p15:clr>
            <a:srgbClr val="F26B43"/>
          </p15:clr>
        </p15:guide>
        <p15:guide id="10" orient="horz" pos="555">
          <p15:clr>
            <a:srgbClr val="F26B43"/>
          </p15:clr>
        </p15:guide>
        <p15:guide id="11" pos="581">
          <p15:clr>
            <a:srgbClr val="F26B43"/>
          </p15:clr>
        </p15:guide>
        <p15:guide id="12" pos="147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s://vk.com/urbaneconomics" TargetMode="External"/><Relationship Id="rId1" Type="http://schemas.openxmlformats.org/officeDocument/2006/relationships/slideLayout" Target="../slideLayouts/slideLayout10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1.xml"/><Relationship Id="rId6" Type="http://schemas.openxmlformats.org/officeDocument/2006/relationships/hyperlink" Target="https://www.youtube.com/channel/UCq3VciO0o6y5RYqcejjRFnA" TargetMode="External"/><Relationship Id="rId5" Type="http://schemas.openxmlformats.org/officeDocument/2006/relationships/hyperlink" Target="http://www.urbaneconomics.ru/" TargetMode="External"/><Relationship Id="rId10" Type="http://schemas.openxmlformats.org/officeDocument/2006/relationships/hyperlink" Target="https://vk.com/urbaneconomics" TargetMode="External"/><Relationship Id="rId4" Type="http://schemas.openxmlformats.org/officeDocument/2006/relationships/image" Target="../media/image20.jpg"/><Relationship Id="rId9" Type="http://schemas.openxmlformats.org/officeDocument/2006/relationships/hyperlink" Target="https://www.youtube.com/@Institute_for_Urban_Economic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AE4F87-3494-4945-8835-3CDB691DD6BE}"/>
              </a:ext>
            </a:extLst>
          </p:cNvPr>
          <p:cNvSpPr/>
          <p:nvPr/>
        </p:nvSpPr>
        <p:spPr>
          <a:xfrm>
            <a:off x="4590143" y="288257"/>
            <a:ext cx="7451041" cy="62302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6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4812F77-ECD0-FD47-ABF9-093562C80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257" y="2333002"/>
            <a:ext cx="7045779" cy="1527273"/>
          </a:xfrm>
        </p:spPr>
        <p:txBody>
          <a:bodyPr/>
          <a:lstStyle/>
          <a:p>
            <a:r>
              <a:rPr lang="ru-RU" sz="3200" cap="small" dirty="0" smtClean="0"/>
              <a:t>Стандарты как практический инструмент взаимодействия собственников и управляющего МКД</a:t>
            </a:r>
            <a:endParaRPr lang="ru-RU" sz="3200" cap="small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20E7FD-9A2E-9649-AC71-F8D742947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7704" y="5871098"/>
            <a:ext cx="6951332" cy="408214"/>
          </a:xfrm>
        </p:spPr>
        <p:txBody>
          <a:bodyPr/>
          <a:lstStyle/>
          <a:p>
            <a:r>
              <a:rPr lang="ru-RU" dirty="0" smtClean="0"/>
              <a:t>г. Москва, 21 ноября 2025 г.</a:t>
            </a:r>
            <a:endParaRPr lang="ru-RU" dirty="0"/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20564CCD-464B-D94C-82A2-4D6F7FC61B98}"/>
              </a:ext>
            </a:extLst>
          </p:cNvPr>
          <p:cNvSpPr txBox="1">
            <a:spLocks/>
          </p:cNvSpPr>
          <p:nvPr/>
        </p:nvSpPr>
        <p:spPr>
          <a:xfrm>
            <a:off x="4927704" y="573154"/>
            <a:ext cx="6951332" cy="737475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0" kern="120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219186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69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55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738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924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107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293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479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15"/>
            <a:r>
              <a:rPr lang="ru-RU" sz="1800" b="1" spc="60" dirty="0" smtClean="0">
                <a:solidFill>
                  <a:srgbClr val="FFFFFF"/>
                </a:solidFill>
                <a:latin typeface="+mj-lt"/>
                <a:ea typeface="Gulim" panose="020B0600000101010101" pitchFamily="34" charset="-127"/>
              </a:rPr>
              <a:t>ЯРМАРКА УК</a:t>
            </a:r>
            <a:endParaRPr lang="ru-RU" sz="1800" b="1" spc="60" dirty="0">
              <a:solidFill>
                <a:srgbClr val="FFFFFF"/>
              </a:solidFill>
              <a:latin typeface="+mj-lt"/>
              <a:ea typeface="Gulim" panose="020B0600000101010101" pitchFamily="34" charset="-127"/>
            </a:endParaRPr>
          </a:p>
          <a:p>
            <a:pPr defTabSz="1219215"/>
            <a:r>
              <a:rPr lang="ru-RU" sz="1600" dirty="0" smtClean="0">
                <a:solidFill>
                  <a:srgbClr val="FFFFFF"/>
                </a:solidFill>
              </a:rPr>
              <a:t>Общероссийская </a:t>
            </a:r>
            <a:r>
              <a:rPr lang="ru-RU" sz="1600" dirty="0">
                <a:solidFill>
                  <a:srgbClr val="FFFFFF"/>
                </a:solidFill>
              </a:rPr>
              <a:t>конференция УК в </a:t>
            </a:r>
            <a:r>
              <a:rPr lang="ru-RU" sz="1600" dirty="0" smtClean="0">
                <a:solidFill>
                  <a:srgbClr val="FFFFFF"/>
                </a:solidFill>
              </a:rPr>
              <a:t>МКД</a:t>
            </a:r>
            <a:endParaRPr lang="ru-RU" sz="15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6FEA8E4A-07A2-C340-B991-AD93BC1BC89D}"/>
              </a:ext>
            </a:extLst>
          </p:cNvPr>
          <p:cNvSpPr txBox="1">
            <a:spLocks/>
          </p:cNvSpPr>
          <p:nvPr/>
        </p:nvSpPr>
        <p:spPr>
          <a:xfrm>
            <a:off x="4927704" y="4607308"/>
            <a:ext cx="6951332" cy="51675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0" kern="120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219186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69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55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738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924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107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293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479" indent="0" algn="l" defTabSz="243843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15"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FFFFFF"/>
                </a:solidFill>
                <a:latin typeface="Trebuchet MS" panose="020B0603020202020204"/>
              </a:rPr>
              <a:t>Татьяна Борисовна Лыкова,</a:t>
            </a:r>
          </a:p>
          <a:p>
            <a:pPr defTabSz="1219215"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FFFFFF"/>
                </a:solidFill>
                <a:latin typeface="Trebuchet MS" panose="020B0603020202020204"/>
              </a:rPr>
              <a:t>Главный специалист Фонда «Институт экономики города»</a:t>
            </a:r>
            <a:endParaRPr lang="ru-RU" sz="2000" dirty="0">
              <a:solidFill>
                <a:srgbClr val="FFFFF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2683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71" y="0"/>
            <a:ext cx="310368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 flipV="1">
            <a:off x="9871" y="3066393"/>
            <a:ext cx="287773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9"/>
          <p:cNvSpPr/>
          <p:nvPr/>
        </p:nvSpPr>
        <p:spPr>
          <a:xfrm>
            <a:off x="3375009" y="162078"/>
            <a:ext cx="539555" cy="1671052"/>
          </a:xfrm>
          <a:prstGeom prst="rect">
            <a:avLst/>
          </a:prstGeom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</a:t>
            </a:r>
          </a:p>
        </p:txBody>
      </p:sp>
      <p:sp>
        <p:nvSpPr>
          <p:cNvPr id="17" name="Rectangle 20"/>
          <p:cNvSpPr/>
          <p:nvPr/>
        </p:nvSpPr>
        <p:spPr>
          <a:xfrm>
            <a:off x="3912414" y="177976"/>
            <a:ext cx="7863458" cy="16551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noProof="0" dirty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Собственники квартир в </a:t>
            </a:r>
            <a:r>
              <a:rPr kumimoji="0" lang="ru-RU" sz="1600" b="1" i="0" u="none" strike="noStrike" kern="1200" cap="all" spc="0" normalizeH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МКД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</a:t>
            </a:r>
          </a:p>
          <a:p>
            <a:pPr marL="468313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НЕ ЗНАЮТ, что кроется под словами «управление МКД», «содержание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общего имущества в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МКД», какие услуги и работы необходимы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для обеспечения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надлежащего содержания МКД</a:t>
            </a:r>
          </a:p>
          <a:p>
            <a:pPr marL="468313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600" b="1" dirty="0" smtClean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НЕ ВИДЯТ, какие услуги и работы выполняются для МКД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33538A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68313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НЕ МОГУТ проконтролировать исполнение работ по содержанию МКД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33538A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1"/>
          <p:cNvSpPr/>
          <p:nvPr/>
        </p:nvSpPr>
        <p:spPr>
          <a:xfrm>
            <a:off x="3372860" y="1983029"/>
            <a:ext cx="543854" cy="163276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</a:t>
            </a:r>
          </a:p>
        </p:txBody>
      </p:sp>
      <p:sp>
        <p:nvSpPr>
          <p:cNvPr id="24" name="Rectangle 22"/>
          <p:cNvSpPr/>
          <p:nvPr/>
        </p:nvSpPr>
        <p:spPr>
          <a:xfrm>
            <a:off x="3383332" y="3852472"/>
            <a:ext cx="539555" cy="2178139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3</a:t>
            </a:r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3F1A1068-4B60-8A4B-B9D9-89475F9A4055}"/>
              </a:ext>
            </a:extLst>
          </p:cNvPr>
          <p:cNvSpPr/>
          <p:nvPr/>
        </p:nvSpPr>
        <p:spPr>
          <a:xfrm>
            <a:off x="3908752" y="1983030"/>
            <a:ext cx="7863458" cy="16098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38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noProof="0" dirty="0" smtClean="0">
                <a:ln>
                  <a:noFill/>
                </a:ln>
                <a:solidFill>
                  <a:srgbClr val="DBC9BB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Управляющие МКД НЕ УМЕЮТ (НЕ МОГУТ):</a:t>
            </a:r>
          </a:p>
          <a:p>
            <a:pPr marL="509588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600" b="1" dirty="0" smtClean="0">
                <a:solidFill>
                  <a:srgbClr val="DBC9BB">
                    <a:lumMod val="50000"/>
                  </a:srgbClr>
                </a:solidFill>
                <a:latin typeface="Trebuchet MS" panose="020B0603020202020204"/>
              </a:rPr>
              <a:t>обосновать перечень необходимых услуг и работ и их полезность (потребительскую ценность)</a:t>
            </a:r>
          </a:p>
          <a:p>
            <a:pPr marL="509588" lvl="0" indent="-285750" defTabSz="457200">
              <a:buFont typeface="Wingdings" panose="05000000000000000000" pitchFamily="2" charset="2"/>
              <a:buChar char="§"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BC9BB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обосновать стоимость услуг и работ и необходимый размер платы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DBC9BB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исходя из перечня </a:t>
            </a:r>
            <a:r>
              <a:rPr lang="ru-RU" sz="1600" b="1" dirty="0">
                <a:solidFill>
                  <a:srgbClr val="DBC9BB">
                    <a:lumMod val="50000"/>
                  </a:srgbClr>
                </a:solidFill>
              </a:rPr>
              <a:t>услуг и </a:t>
            </a:r>
            <a:r>
              <a:rPr lang="ru-RU" sz="1600" b="1" dirty="0" smtClean="0">
                <a:solidFill>
                  <a:srgbClr val="DBC9BB">
                    <a:lumMod val="50000"/>
                  </a:srgbClr>
                </a:solidFill>
              </a:rPr>
              <a:t>работ и их стоимости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DBC9BB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509588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BC9BB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продемонстрировать результаты,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DBC9BB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улучшения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DBC9BB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Rectangle 20">
            <a:extLst>
              <a:ext uri="{FF2B5EF4-FFF2-40B4-BE49-F238E27FC236}">
                <a16:creationId xmlns:a16="http://schemas.microsoft.com/office/drawing/2014/main" id="{FDA82D1E-02F3-8B4D-A999-1E8A9FC3618F}"/>
              </a:ext>
            </a:extLst>
          </p:cNvPr>
          <p:cNvSpPr/>
          <p:nvPr/>
        </p:nvSpPr>
        <p:spPr>
          <a:xfrm>
            <a:off x="3916714" y="3856528"/>
            <a:ext cx="7867120" cy="21740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3838" lvl="0" defTabSz="457200"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Нормативные документы, стандарты предназначены для профессиональных исполнителей услуг и работ, не для собственников</a:t>
            </a:r>
          </a:p>
          <a:p>
            <a:pPr marL="223838" lvl="0" defTabSz="457200">
              <a:defRPr/>
            </a:pPr>
            <a:r>
              <a:rPr lang="ru-RU" sz="1600" b="1" dirty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Значительный перечень правовых и нормативных </a:t>
            </a:r>
            <a:r>
              <a:rPr lang="ru-RU" sz="1600" b="1" dirty="0" smtClean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документов делает невозможным </a:t>
            </a:r>
            <a:r>
              <a:rPr lang="ru-RU" sz="1600" b="1" dirty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их применения </a:t>
            </a:r>
            <a:r>
              <a:rPr lang="ru-RU" sz="1600" b="1" dirty="0" smtClean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собственниками - непрофессиональными </a:t>
            </a:r>
            <a:r>
              <a:rPr lang="ru-RU" sz="1600" b="1" dirty="0">
                <a:solidFill>
                  <a:srgbClr val="33538A">
                    <a:lumMod val="75000"/>
                  </a:srgbClr>
                </a:solidFill>
                <a:latin typeface="Trebuchet MS" panose="020B0603020202020204"/>
              </a:rPr>
              <a:t>заказчиками работ по содержанию МКД </a:t>
            </a:r>
          </a:p>
          <a:p>
            <a:pPr marL="223838" lvl="0" defTabSz="457200"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Нормативные документы, ГОСТы не определяют показатели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качества услуг и работ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538A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и какой результат должен быть достигнут, что делает невозможным контроль со стороны собственников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33538A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4" name="Rectangle 20">
            <a:extLst>
              <a:ext uri="{FF2B5EF4-FFF2-40B4-BE49-F238E27FC236}">
                <a16:creationId xmlns:a16="http://schemas.microsoft.com/office/drawing/2014/main" id="{B0C2AA6D-7A94-C440-92BB-357319904C54}"/>
              </a:ext>
            </a:extLst>
          </p:cNvPr>
          <p:cNvSpPr/>
          <p:nvPr/>
        </p:nvSpPr>
        <p:spPr>
          <a:xfrm>
            <a:off x="3916714" y="6333167"/>
            <a:ext cx="7867120" cy="45670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lvl="0" defTabSz="457200">
              <a:spcAft>
                <a:spcPts val="600"/>
              </a:spcAft>
              <a:defRPr/>
            </a:pPr>
            <a:r>
              <a:rPr lang="ru-RU" sz="1500" b="1" cap="all" dirty="0">
                <a:solidFill>
                  <a:srgbClr val="960008"/>
                </a:solidFill>
              </a:rPr>
              <a:t>собственники и управляющие не могут договориться, а </a:t>
            </a:r>
            <a:r>
              <a:rPr lang="ru-RU" sz="1500" b="1" cap="all" dirty="0" smtClean="0">
                <a:solidFill>
                  <a:srgbClr val="960008"/>
                </a:solidFill>
              </a:rPr>
              <a:t>страдает </a:t>
            </a:r>
            <a:r>
              <a:rPr lang="ru-RU" sz="1500" b="1" cap="all" dirty="0">
                <a:solidFill>
                  <a:srgbClr val="960008"/>
                </a:solidFill>
              </a:rPr>
              <a:t>МКД</a:t>
            </a:r>
            <a:endParaRPr kumimoji="0" lang="ru-RU" sz="1500" b="1" i="0" strike="noStrike" kern="1200" cap="all" spc="0" normalizeH="0" noProof="0" dirty="0" smtClean="0">
              <a:ln>
                <a:noFill/>
              </a:ln>
              <a:solidFill>
                <a:srgbClr val="96000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6" name="Заголовок 3">
            <a:extLst>
              <a:ext uri="{FF2B5EF4-FFF2-40B4-BE49-F238E27FC236}">
                <a16:creationId xmlns:a16="http://schemas.microsoft.com/office/drawing/2014/main" id="{14812F77-ECD0-FD47-ABF9-093562C8048D}"/>
              </a:ext>
            </a:extLst>
          </p:cNvPr>
          <p:cNvSpPr txBox="1">
            <a:spLocks/>
          </p:cNvSpPr>
          <p:nvPr/>
        </p:nvSpPr>
        <p:spPr>
          <a:xfrm>
            <a:off x="177447" y="313886"/>
            <a:ext cx="2986039" cy="2459294"/>
          </a:xfrm>
          <a:prstGeom prst="rect">
            <a:avLst/>
          </a:prstGeom>
        </p:spPr>
        <p:txBody>
          <a:bodyPr/>
          <a:lstStyle>
            <a:lvl1pPr algn="ctr" defTabSz="2438430" rtl="0" eaLnBrk="1" latinLnBrk="0" hangingPunct="1">
              <a:spcBef>
                <a:spcPct val="0"/>
              </a:spcBef>
              <a:buNone/>
              <a:defRPr sz="1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21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Видение проблемы управления МКД</a:t>
            </a:r>
            <a:endParaRPr kumimoji="0" lang="ru-RU" sz="9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7270123" y="6135544"/>
            <a:ext cx="518474" cy="19762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733" y="4005765"/>
            <a:ext cx="2519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«Сделайте один документ с требованиями к содержанию МКД!»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Участник Форума 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в сфере ЖКХ,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Москва, 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47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852175" y="3489804"/>
            <a:ext cx="10776960" cy="2215485"/>
          </a:xfrm>
        </p:spPr>
        <p:txBody>
          <a:bodyPr wrap="square"/>
          <a:lstStyle/>
          <a:p>
            <a:pPr indent="360363" algn="just">
              <a:spcBef>
                <a:spcPts val="1200"/>
              </a:spcBef>
            </a:pPr>
            <a:r>
              <a:rPr lang="ru-RU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Правительству </a:t>
            </a:r>
            <a:r>
              <a:rPr lang="ru-RU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 совместно с Государственной Думой Федерального Собрания Российской Федерации обеспечить внесение в законодательство Российской Федерации изменений, предусматривающих:</a:t>
            </a:r>
          </a:p>
          <a:p>
            <a:pPr marL="342900" indent="-342900">
              <a:spcBef>
                <a:spcPts val="1200"/>
              </a:spcBef>
              <a:buFontTx/>
              <a:buChar char="-"/>
            </a:pPr>
            <a:r>
              <a:rPr lang="ru-RU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стандартизацию работ по содержанию и текущему ремонту общего имущества в многоквартирных домах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Поручение Президента Российской Федерации  </a:t>
            </a:r>
            <a:endParaRPr lang="ru-RU" sz="16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итогам </a:t>
            </a:r>
            <a:r>
              <a:rPr lang="ru-RU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заседания Президиума </a:t>
            </a:r>
            <a:r>
              <a:rPr lang="ru-RU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Государственного Совета </a:t>
            </a:r>
            <a:endParaRPr lang="ru-RU" sz="16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развитии инфраструктуры для жизни</a:t>
            </a:r>
            <a:r>
              <a:rPr lang="ru-RU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(15 </a:t>
            </a:r>
            <a:r>
              <a:rPr lang="ru-RU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апреля 2025 </a:t>
            </a:r>
            <a:r>
              <a:rPr lang="ru-RU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года) 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168" y="291019"/>
            <a:ext cx="11269662" cy="545946"/>
          </a:xfrm>
        </p:spPr>
        <p:txBody>
          <a:bodyPr/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Востребованность стандартов </a:t>
            </a:r>
            <a:b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управления и содержания МКД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5823" y="1260755"/>
            <a:ext cx="11023312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79388">
              <a:spcAft>
                <a:spcPts val="600"/>
              </a:spcAft>
              <a:defRPr/>
            </a:pPr>
            <a:r>
              <a:rPr lang="ru-RU" sz="2000" dirty="0">
                <a:solidFill>
                  <a:srgbClr val="26262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Предусмотрены следующие мероприятия:</a:t>
            </a:r>
          </a:p>
          <a:p>
            <a:pPr marL="449263" lvl="0" indent="-179388">
              <a:spcAft>
                <a:spcPts val="600"/>
              </a:spcAft>
              <a:defRPr/>
            </a:pPr>
            <a:r>
              <a:rPr lang="ru-RU" sz="2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внедрение </a:t>
            </a:r>
            <a:r>
              <a:rPr lang="ru-RU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единых стандартов деятельности по управлению многоквартирными домами и их </a:t>
            </a:r>
            <a:r>
              <a:rPr lang="ru-RU" sz="2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обслуживанию;</a:t>
            </a:r>
            <a:endParaRPr lang="ru-RU" sz="2000" dirty="0">
              <a:solidFill>
                <a:srgbClr val="26262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r">
              <a:spcAft>
                <a:spcPts val="600"/>
              </a:spcAft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Стратегия развития строительной отрасли и жилищно-коммунального хозяйства</a:t>
            </a:r>
          </a:p>
          <a:p>
            <a:pPr lvl="0" algn="r">
              <a:spcAft>
                <a:spcPts val="600"/>
              </a:spcAft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Российской Федерации на период до 2030 года с прогнозом до 2035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Oval 31"/>
          <p:cNvSpPr/>
          <p:nvPr/>
        </p:nvSpPr>
        <p:spPr bwMode="auto">
          <a:xfrm>
            <a:off x="75107" y="1188973"/>
            <a:ext cx="736888" cy="69815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243840" tIns="121920" rIns="243840" bIns="1219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>
            <a:off x="289004" y="1378990"/>
            <a:ext cx="167914" cy="327504"/>
          </a:xfrm>
          <a:custGeom>
            <a:avLst/>
            <a:gdLst>
              <a:gd name="T0" fmla="*/ 1377 w 1704"/>
              <a:gd name="T1" fmla="*/ 1 h 3508"/>
              <a:gd name="T2" fmla="*/ 1439 w 1704"/>
              <a:gd name="T3" fmla="*/ 18 h 3508"/>
              <a:gd name="T4" fmla="*/ 1491 w 1704"/>
              <a:gd name="T5" fmla="*/ 55 h 3508"/>
              <a:gd name="T6" fmla="*/ 1530 w 1704"/>
              <a:gd name="T7" fmla="*/ 109 h 3508"/>
              <a:gd name="T8" fmla="*/ 1696 w 1704"/>
              <a:gd name="T9" fmla="*/ 469 h 3508"/>
              <a:gd name="T10" fmla="*/ 1704 w 1704"/>
              <a:gd name="T11" fmla="*/ 530 h 3508"/>
              <a:gd name="T12" fmla="*/ 1692 w 1704"/>
              <a:gd name="T13" fmla="*/ 588 h 3508"/>
              <a:gd name="T14" fmla="*/ 1663 w 1704"/>
              <a:gd name="T15" fmla="*/ 640 h 3508"/>
              <a:gd name="T16" fmla="*/ 1618 w 1704"/>
              <a:gd name="T17" fmla="*/ 682 h 3508"/>
              <a:gd name="T18" fmla="*/ 1505 w 1704"/>
              <a:gd name="T19" fmla="*/ 735 h 3508"/>
              <a:gd name="T20" fmla="*/ 1353 w 1704"/>
              <a:gd name="T21" fmla="*/ 820 h 3508"/>
              <a:gd name="T22" fmla="*/ 1224 w 1704"/>
              <a:gd name="T23" fmla="*/ 916 h 3508"/>
              <a:gd name="T24" fmla="*/ 1115 w 1704"/>
              <a:gd name="T25" fmla="*/ 1023 h 3508"/>
              <a:gd name="T26" fmla="*/ 1029 w 1704"/>
              <a:gd name="T27" fmla="*/ 1142 h 3508"/>
              <a:gd name="T28" fmla="*/ 960 w 1704"/>
              <a:gd name="T29" fmla="*/ 1275 h 3508"/>
              <a:gd name="T30" fmla="*/ 907 w 1704"/>
              <a:gd name="T31" fmla="*/ 1423 h 3508"/>
              <a:gd name="T32" fmla="*/ 871 w 1704"/>
              <a:gd name="T33" fmla="*/ 1586 h 3508"/>
              <a:gd name="T34" fmla="*/ 850 w 1704"/>
              <a:gd name="T35" fmla="*/ 1766 h 3508"/>
              <a:gd name="T36" fmla="*/ 1446 w 1704"/>
              <a:gd name="T37" fmla="*/ 1861 h 3508"/>
              <a:gd name="T38" fmla="*/ 1513 w 1704"/>
              <a:gd name="T39" fmla="*/ 1873 h 3508"/>
              <a:gd name="T40" fmla="*/ 1569 w 1704"/>
              <a:gd name="T41" fmla="*/ 1907 h 3508"/>
              <a:gd name="T42" fmla="*/ 1612 w 1704"/>
              <a:gd name="T43" fmla="*/ 1957 h 3508"/>
              <a:gd name="T44" fmla="*/ 1635 w 1704"/>
              <a:gd name="T45" fmla="*/ 2019 h 3508"/>
              <a:gd name="T46" fmla="*/ 1637 w 1704"/>
              <a:gd name="T47" fmla="*/ 3315 h 3508"/>
              <a:gd name="T48" fmla="*/ 1625 w 1704"/>
              <a:gd name="T49" fmla="*/ 3381 h 3508"/>
              <a:gd name="T50" fmla="*/ 1592 w 1704"/>
              <a:gd name="T51" fmla="*/ 3439 h 3508"/>
              <a:gd name="T52" fmla="*/ 1543 w 1704"/>
              <a:gd name="T53" fmla="*/ 3481 h 3508"/>
              <a:gd name="T54" fmla="*/ 1480 w 1704"/>
              <a:gd name="T55" fmla="*/ 3504 h 3508"/>
              <a:gd name="T56" fmla="*/ 191 w 1704"/>
              <a:gd name="T57" fmla="*/ 3508 h 3508"/>
              <a:gd name="T58" fmla="*/ 125 w 1704"/>
              <a:gd name="T59" fmla="*/ 3496 h 3508"/>
              <a:gd name="T60" fmla="*/ 68 w 1704"/>
              <a:gd name="T61" fmla="*/ 3462 h 3508"/>
              <a:gd name="T62" fmla="*/ 27 w 1704"/>
              <a:gd name="T63" fmla="*/ 3412 h 3508"/>
              <a:gd name="T64" fmla="*/ 4 w 1704"/>
              <a:gd name="T65" fmla="*/ 3350 h 3508"/>
              <a:gd name="T66" fmla="*/ 0 w 1704"/>
              <a:gd name="T67" fmla="*/ 2330 h 3508"/>
              <a:gd name="T68" fmla="*/ 5 w 1704"/>
              <a:gd name="T69" fmla="*/ 2055 h 3508"/>
              <a:gd name="T70" fmla="*/ 21 w 1704"/>
              <a:gd name="T71" fmla="*/ 1805 h 3508"/>
              <a:gd name="T72" fmla="*/ 47 w 1704"/>
              <a:gd name="T73" fmla="*/ 1579 h 3508"/>
              <a:gd name="T74" fmla="*/ 82 w 1704"/>
              <a:gd name="T75" fmla="*/ 1377 h 3508"/>
              <a:gd name="T76" fmla="*/ 128 w 1704"/>
              <a:gd name="T77" fmla="*/ 1200 h 3508"/>
              <a:gd name="T78" fmla="*/ 193 w 1704"/>
              <a:gd name="T79" fmla="*/ 1022 h 3508"/>
              <a:gd name="T80" fmla="*/ 281 w 1704"/>
              <a:gd name="T81" fmla="*/ 852 h 3508"/>
              <a:gd name="T82" fmla="*/ 388 w 1704"/>
              <a:gd name="T83" fmla="*/ 690 h 3508"/>
              <a:gd name="T84" fmla="*/ 517 w 1704"/>
              <a:gd name="T85" fmla="*/ 538 h 3508"/>
              <a:gd name="T86" fmla="*/ 663 w 1704"/>
              <a:gd name="T87" fmla="*/ 399 h 3508"/>
              <a:gd name="T88" fmla="*/ 819 w 1704"/>
              <a:gd name="T89" fmla="*/ 273 h 3508"/>
              <a:gd name="T90" fmla="*/ 991 w 1704"/>
              <a:gd name="T91" fmla="*/ 160 h 3508"/>
              <a:gd name="T92" fmla="*/ 1180 w 1704"/>
              <a:gd name="T93" fmla="*/ 61 h 3508"/>
              <a:gd name="T94" fmla="*/ 1312 w 1704"/>
              <a:gd name="T95" fmla="*/ 5 h 3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04" h="3508">
                <a:moveTo>
                  <a:pt x="1345" y="0"/>
                </a:moveTo>
                <a:lnTo>
                  <a:pt x="1377" y="1"/>
                </a:lnTo>
                <a:lnTo>
                  <a:pt x="1409" y="7"/>
                </a:lnTo>
                <a:lnTo>
                  <a:pt x="1439" y="18"/>
                </a:lnTo>
                <a:lnTo>
                  <a:pt x="1465" y="34"/>
                </a:lnTo>
                <a:lnTo>
                  <a:pt x="1491" y="55"/>
                </a:lnTo>
                <a:lnTo>
                  <a:pt x="1511" y="80"/>
                </a:lnTo>
                <a:lnTo>
                  <a:pt x="1530" y="109"/>
                </a:lnTo>
                <a:lnTo>
                  <a:pt x="1685" y="440"/>
                </a:lnTo>
                <a:lnTo>
                  <a:pt x="1696" y="469"/>
                </a:lnTo>
                <a:lnTo>
                  <a:pt x="1702" y="499"/>
                </a:lnTo>
                <a:lnTo>
                  <a:pt x="1704" y="530"/>
                </a:lnTo>
                <a:lnTo>
                  <a:pt x="1700" y="559"/>
                </a:lnTo>
                <a:lnTo>
                  <a:pt x="1692" y="588"/>
                </a:lnTo>
                <a:lnTo>
                  <a:pt x="1679" y="616"/>
                </a:lnTo>
                <a:lnTo>
                  <a:pt x="1663" y="640"/>
                </a:lnTo>
                <a:lnTo>
                  <a:pt x="1642" y="662"/>
                </a:lnTo>
                <a:lnTo>
                  <a:pt x="1618" y="682"/>
                </a:lnTo>
                <a:lnTo>
                  <a:pt x="1590" y="696"/>
                </a:lnTo>
                <a:lnTo>
                  <a:pt x="1505" y="735"/>
                </a:lnTo>
                <a:lnTo>
                  <a:pt x="1427" y="777"/>
                </a:lnTo>
                <a:lnTo>
                  <a:pt x="1353" y="820"/>
                </a:lnTo>
                <a:lnTo>
                  <a:pt x="1285" y="867"/>
                </a:lnTo>
                <a:lnTo>
                  <a:pt x="1224" y="916"/>
                </a:lnTo>
                <a:lnTo>
                  <a:pt x="1167" y="969"/>
                </a:lnTo>
                <a:lnTo>
                  <a:pt x="1115" y="1023"/>
                </a:lnTo>
                <a:lnTo>
                  <a:pt x="1069" y="1082"/>
                </a:lnTo>
                <a:lnTo>
                  <a:pt x="1029" y="1142"/>
                </a:lnTo>
                <a:lnTo>
                  <a:pt x="993" y="1207"/>
                </a:lnTo>
                <a:lnTo>
                  <a:pt x="960" y="1275"/>
                </a:lnTo>
                <a:lnTo>
                  <a:pt x="932" y="1347"/>
                </a:lnTo>
                <a:lnTo>
                  <a:pt x="907" y="1423"/>
                </a:lnTo>
                <a:lnTo>
                  <a:pt x="886" y="1503"/>
                </a:lnTo>
                <a:lnTo>
                  <a:pt x="871" y="1586"/>
                </a:lnTo>
                <a:lnTo>
                  <a:pt x="858" y="1675"/>
                </a:lnTo>
                <a:lnTo>
                  <a:pt x="850" y="1766"/>
                </a:lnTo>
                <a:lnTo>
                  <a:pt x="846" y="1861"/>
                </a:lnTo>
                <a:lnTo>
                  <a:pt x="1446" y="1861"/>
                </a:lnTo>
                <a:lnTo>
                  <a:pt x="1480" y="1864"/>
                </a:lnTo>
                <a:lnTo>
                  <a:pt x="1513" y="1873"/>
                </a:lnTo>
                <a:lnTo>
                  <a:pt x="1543" y="1888"/>
                </a:lnTo>
                <a:lnTo>
                  <a:pt x="1569" y="1907"/>
                </a:lnTo>
                <a:lnTo>
                  <a:pt x="1592" y="1930"/>
                </a:lnTo>
                <a:lnTo>
                  <a:pt x="1612" y="1957"/>
                </a:lnTo>
                <a:lnTo>
                  <a:pt x="1625" y="1986"/>
                </a:lnTo>
                <a:lnTo>
                  <a:pt x="1635" y="2019"/>
                </a:lnTo>
                <a:lnTo>
                  <a:pt x="1637" y="2054"/>
                </a:lnTo>
                <a:lnTo>
                  <a:pt x="1637" y="3315"/>
                </a:lnTo>
                <a:lnTo>
                  <a:pt x="1635" y="3350"/>
                </a:lnTo>
                <a:lnTo>
                  <a:pt x="1625" y="3381"/>
                </a:lnTo>
                <a:lnTo>
                  <a:pt x="1612" y="3412"/>
                </a:lnTo>
                <a:lnTo>
                  <a:pt x="1592" y="3439"/>
                </a:lnTo>
                <a:lnTo>
                  <a:pt x="1569" y="3462"/>
                </a:lnTo>
                <a:lnTo>
                  <a:pt x="1543" y="3481"/>
                </a:lnTo>
                <a:lnTo>
                  <a:pt x="1513" y="3496"/>
                </a:lnTo>
                <a:lnTo>
                  <a:pt x="1480" y="3504"/>
                </a:lnTo>
                <a:lnTo>
                  <a:pt x="1446" y="3508"/>
                </a:lnTo>
                <a:lnTo>
                  <a:pt x="191" y="3508"/>
                </a:lnTo>
                <a:lnTo>
                  <a:pt x="157" y="3504"/>
                </a:lnTo>
                <a:lnTo>
                  <a:pt x="125" y="3496"/>
                </a:lnTo>
                <a:lnTo>
                  <a:pt x="96" y="3481"/>
                </a:lnTo>
                <a:lnTo>
                  <a:pt x="68" y="3462"/>
                </a:lnTo>
                <a:lnTo>
                  <a:pt x="45" y="3439"/>
                </a:lnTo>
                <a:lnTo>
                  <a:pt x="27" y="3412"/>
                </a:lnTo>
                <a:lnTo>
                  <a:pt x="12" y="3381"/>
                </a:lnTo>
                <a:lnTo>
                  <a:pt x="4" y="3350"/>
                </a:lnTo>
                <a:lnTo>
                  <a:pt x="0" y="3315"/>
                </a:lnTo>
                <a:lnTo>
                  <a:pt x="0" y="2330"/>
                </a:lnTo>
                <a:lnTo>
                  <a:pt x="1" y="2189"/>
                </a:lnTo>
                <a:lnTo>
                  <a:pt x="5" y="2055"/>
                </a:lnTo>
                <a:lnTo>
                  <a:pt x="12" y="1926"/>
                </a:lnTo>
                <a:lnTo>
                  <a:pt x="21" y="1805"/>
                </a:lnTo>
                <a:lnTo>
                  <a:pt x="33" y="1689"/>
                </a:lnTo>
                <a:lnTo>
                  <a:pt x="47" y="1579"/>
                </a:lnTo>
                <a:lnTo>
                  <a:pt x="64" y="1476"/>
                </a:lnTo>
                <a:lnTo>
                  <a:pt x="82" y="1377"/>
                </a:lnTo>
                <a:lnTo>
                  <a:pt x="104" y="1286"/>
                </a:lnTo>
                <a:lnTo>
                  <a:pt x="128" y="1200"/>
                </a:lnTo>
                <a:lnTo>
                  <a:pt x="158" y="1110"/>
                </a:lnTo>
                <a:lnTo>
                  <a:pt x="193" y="1022"/>
                </a:lnTo>
                <a:lnTo>
                  <a:pt x="235" y="936"/>
                </a:lnTo>
                <a:lnTo>
                  <a:pt x="281" y="852"/>
                </a:lnTo>
                <a:lnTo>
                  <a:pt x="331" y="771"/>
                </a:lnTo>
                <a:lnTo>
                  <a:pt x="388" y="690"/>
                </a:lnTo>
                <a:lnTo>
                  <a:pt x="450" y="614"/>
                </a:lnTo>
                <a:lnTo>
                  <a:pt x="517" y="538"/>
                </a:lnTo>
                <a:lnTo>
                  <a:pt x="590" y="465"/>
                </a:lnTo>
                <a:lnTo>
                  <a:pt x="663" y="399"/>
                </a:lnTo>
                <a:lnTo>
                  <a:pt x="739" y="334"/>
                </a:lnTo>
                <a:lnTo>
                  <a:pt x="819" y="273"/>
                </a:lnTo>
                <a:lnTo>
                  <a:pt x="903" y="215"/>
                </a:lnTo>
                <a:lnTo>
                  <a:pt x="991" y="160"/>
                </a:lnTo>
                <a:lnTo>
                  <a:pt x="1083" y="109"/>
                </a:lnTo>
                <a:lnTo>
                  <a:pt x="1180" y="61"/>
                </a:lnTo>
                <a:lnTo>
                  <a:pt x="1280" y="16"/>
                </a:lnTo>
                <a:lnTo>
                  <a:pt x="1312" y="5"/>
                </a:lnTo>
                <a:lnTo>
                  <a:pt x="13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43840" tIns="121920" rIns="243840" bIns="1219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533424" y="1379456"/>
            <a:ext cx="167421" cy="327038"/>
          </a:xfrm>
          <a:custGeom>
            <a:avLst/>
            <a:gdLst>
              <a:gd name="T0" fmla="*/ 1375 w 1700"/>
              <a:gd name="T1" fmla="*/ 0 h 3504"/>
              <a:gd name="T2" fmla="*/ 1435 w 1700"/>
              <a:gd name="T3" fmla="*/ 18 h 3504"/>
              <a:gd name="T4" fmla="*/ 1489 w 1700"/>
              <a:gd name="T5" fmla="*/ 54 h 3504"/>
              <a:gd name="T6" fmla="*/ 1526 w 1700"/>
              <a:gd name="T7" fmla="*/ 108 h 3504"/>
              <a:gd name="T8" fmla="*/ 1694 w 1700"/>
              <a:gd name="T9" fmla="*/ 465 h 3504"/>
              <a:gd name="T10" fmla="*/ 1700 w 1700"/>
              <a:gd name="T11" fmla="*/ 526 h 3504"/>
              <a:gd name="T12" fmla="*/ 1689 w 1700"/>
              <a:gd name="T13" fmla="*/ 584 h 3504"/>
              <a:gd name="T14" fmla="*/ 1660 w 1700"/>
              <a:gd name="T15" fmla="*/ 636 h 3504"/>
              <a:gd name="T16" fmla="*/ 1616 w 1700"/>
              <a:gd name="T17" fmla="*/ 678 h 3504"/>
              <a:gd name="T18" fmla="*/ 1503 w 1700"/>
              <a:gd name="T19" fmla="*/ 731 h 3504"/>
              <a:gd name="T20" fmla="*/ 1351 w 1700"/>
              <a:gd name="T21" fmla="*/ 816 h 3504"/>
              <a:gd name="T22" fmla="*/ 1220 w 1700"/>
              <a:gd name="T23" fmla="*/ 912 h 3504"/>
              <a:gd name="T24" fmla="*/ 1113 w 1700"/>
              <a:gd name="T25" fmla="*/ 1019 h 3504"/>
              <a:gd name="T26" fmla="*/ 1027 w 1700"/>
              <a:gd name="T27" fmla="*/ 1138 h 3504"/>
              <a:gd name="T28" fmla="*/ 958 w 1700"/>
              <a:gd name="T29" fmla="*/ 1271 h 3504"/>
              <a:gd name="T30" fmla="*/ 905 w 1700"/>
              <a:gd name="T31" fmla="*/ 1419 h 3504"/>
              <a:gd name="T32" fmla="*/ 868 w 1700"/>
              <a:gd name="T33" fmla="*/ 1582 h 3504"/>
              <a:gd name="T34" fmla="*/ 848 w 1700"/>
              <a:gd name="T35" fmla="*/ 1762 h 3504"/>
              <a:gd name="T36" fmla="*/ 1446 w 1700"/>
              <a:gd name="T37" fmla="*/ 1857 h 3504"/>
              <a:gd name="T38" fmla="*/ 1514 w 1700"/>
              <a:gd name="T39" fmla="*/ 1869 h 3504"/>
              <a:gd name="T40" fmla="*/ 1570 w 1700"/>
              <a:gd name="T41" fmla="*/ 1903 h 3504"/>
              <a:gd name="T42" fmla="*/ 1612 w 1700"/>
              <a:gd name="T43" fmla="*/ 1953 h 3504"/>
              <a:gd name="T44" fmla="*/ 1635 w 1700"/>
              <a:gd name="T45" fmla="*/ 2015 h 3504"/>
              <a:gd name="T46" fmla="*/ 1638 w 1700"/>
              <a:gd name="T47" fmla="*/ 3311 h 3504"/>
              <a:gd name="T48" fmla="*/ 1626 w 1700"/>
              <a:gd name="T49" fmla="*/ 3377 h 3504"/>
              <a:gd name="T50" fmla="*/ 1593 w 1700"/>
              <a:gd name="T51" fmla="*/ 3435 h 3504"/>
              <a:gd name="T52" fmla="*/ 1543 w 1700"/>
              <a:gd name="T53" fmla="*/ 3477 h 3504"/>
              <a:gd name="T54" fmla="*/ 1481 w 1700"/>
              <a:gd name="T55" fmla="*/ 3500 h 3504"/>
              <a:gd name="T56" fmla="*/ 192 w 1700"/>
              <a:gd name="T57" fmla="*/ 3504 h 3504"/>
              <a:gd name="T58" fmla="*/ 126 w 1700"/>
              <a:gd name="T59" fmla="*/ 3492 h 3504"/>
              <a:gd name="T60" fmla="*/ 69 w 1700"/>
              <a:gd name="T61" fmla="*/ 3458 h 3504"/>
              <a:gd name="T62" fmla="*/ 27 w 1700"/>
              <a:gd name="T63" fmla="*/ 3408 h 3504"/>
              <a:gd name="T64" fmla="*/ 4 w 1700"/>
              <a:gd name="T65" fmla="*/ 3346 h 3504"/>
              <a:gd name="T66" fmla="*/ 0 w 1700"/>
              <a:gd name="T67" fmla="*/ 2326 h 3504"/>
              <a:gd name="T68" fmla="*/ 6 w 1700"/>
              <a:gd name="T69" fmla="*/ 2049 h 3504"/>
              <a:gd name="T70" fmla="*/ 21 w 1700"/>
              <a:gd name="T71" fmla="*/ 1799 h 3504"/>
              <a:gd name="T72" fmla="*/ 46 w 1700"/>
              <a:gd name="T73" fmla="*/ 1574 h 3504"/>
              <a:gd name="T74" fmla="*/ 80 w 1700"/>
              <a:gd name="T75" fmla="*/ 1373 h 3504"/>
              <a:gd name="T76" fmla="*/ 125 w 1700"/>
              <a:gd name="T77" fmla="*/ 1199 h 3504"/>
              <a:gd name="T78" fmla="*/ 201 w 1700"/>
              <a:gd name="T79" fmla="*/ 1000 h 3504"/>
              <a:gd name="T80" fmla="*/ 305 w 1700"/>
              <a:gd name="T81" fmla="*/ 810 h 3504"/>
              <a:gd name="T82" fmla="*/ 434 w 1700"/>
              <a:gd name="T83" fmla="*/ 630 h 3504"/>
              <a:gd name="T84" fmla="*/ 591 w 1700"/>
              <a:gd name="T85" fmla="*/ 461 h 3504"/>
              <a:gd name="T86" fmla="*/ 763 w 1700"/>
              <a:gd name="T87" fmla="*/ 314 h 3504"/>
              <a:gd name="T88" fmla="*/ 954 w 1700"/>
              <a:gd name="T89" fmla="*/ 183 h 3504"/>
              <a:gd name="T90" fmla="*/ 1165 w 1700"/>
              <a:gd name="T91" fmla="*/ 66 h 3504"/>
              <a:gd name="T92" fmla="*/ 1310 w 1700"/>
              <a:gd name="T93" fmla="*/ 4 h 3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700" h="3504">
                <a:moveTo>
                  <a:pt x="1342" y="0"/>
                </a:moveTo>
                <a:lnTo>
                  <a:pt x="1375" y="0"/>
                </a:lnTo>
                <a:lnTo>
                  <a:pt x="1406" y="6"/>
                </a:lnTo>
                <a:lnTo>
                  <a:pt x="1435" y="18"/>
                </a:lnTo>
                <a:lnTo>
                  <a:pt x="1463" y="34"/>
                </a:lnTo>
                <a:lnTo>
                  <a:pt x="1489" y="54"/>
                </a:lnTo>
                <a:lnTo>
                  <a:pt x="1509" y="79"/>
                </a:lnTo>
                <a:lnTo>
                  <a:pt x="1526" y="108"/>
                </a:lnTo>
                <a:lnTo>
                  <a:pt x="1683" y="436"/>
                </a:lnTo>
                <a:lnTo>
                  <a:pt x="1694" y="465"/>
                </a:lnTo>
                <a:lnTo>
                  <a:pt x="1700" y="495"/>
                </a:lnTo>
                <a:lnTo>
                  <a:pt x="1700" y="526"/>
                </a:lnTo>
                <a:lnTo>
                  <a:pt x="1697" y="555"/>
                </a:lnTo>
                <a:lnTo>
                  <a:pt x="1689" y="584"/>
                </a:lnTo>
                <a:lnTo>
                  <a:pt x="1676" y="612"/>
                </a:lnTo>
                <a:lnTo>
                  <a:pt x="1660" y="636"/>
                </a:lnTo>
                <a:lnTo>
                  <a:pt x="1640" y="658"/>
                </a:lnTo>
                <a:lnTo>
                  <a:pt x="1616" y="678"/>
                </a:lnTo>
                <a:lnTo>
                  <a:pt x="1588" y="692"/>
                </a:lnTo>
                <a:lnTo>
                  <a:pt x="1503" y="731"/>
                </a:lnTo>
                <a:lnTo>
                  <a:pt x="1423" y="773"/>
                </a:lnTo>
                <a:lnTo>
                  <a:pt x="1351" y="816"/>
                </a:lnTo>
                <a:lnTo>
                  <a:pt x="1283" y="863"/>
                </a:lnTo>
                <a:lnTo>
                  <a:pt x="1220" y="912"/>
                </a:lnTo>
                <a:lnTo>
                  <a:pt x="1163" y="965"/>
                </a:lnTo>
                <a:lnTo>
                  <a:pt x="1113" y="1019"/>
                </a:lnTo>
                <a:lnTo>
                  <a:pt x="1067" y="1078"/>
                </a:lnTo>
                <a:lnTo>
                  <a:pt x="1027" y="1138"/>
                </a:lnTo>
                <a:lnTo>
                  <a:pt x="990" y="1203"/>
                </a:lnTo>
                <a:lnTo>
                  <a:pt x="958" y="1271"/>
                </a:lnTo>
                <a:lnTo>
                  <a:pt x="930" y="1343"/>
                </a:lnTo>
                <a:lnTo>
                  <a:pt x="905" y="1419"/>
                </a:lnTo>
                <a:lnTo>
                  <a:pt x="884" y="1499"/>
                </a:lnTo>
                <a:lnTo>
                  <a:pt x="868" y="1582"/>
                </a:lnTo>
                <a:lnTo>
                  <a:pt x="856" y="1671"/>
                </a:lnTo>
                <a:lnTo>
                  <a:pt x="848" y="1762"/>
                </a:lnTo>
                <a:lnTo>
                  <a:pt x="843" y="1857"/>
                </a:lnTo>
                <a:lnTo>
                  <a:pt x="1446" y="1857"/>
                </a:lnTo>
                <a:lnTo>
                  <a:pt x="1481" y="1860"/>
                </a:lnTo>
                <a:lnTo>
                  <a:pt x="1514" y="1869"/>
                </a:lnTo>
                <a:lnTo>
                  <a:pt x="1543" y="1884"/>
                </a:lnTo>
                <a:lnTo>
                  <a:pt x="1570" y="1903"/>
                </a:lnTo>
                <a:lnTo>
                  <a:pt x="1593" y="1926"/>
                </a:lnTo>
                <a:lnTo>
                  <a:pt x="1612" y="1953"/>
                </a:lnTo>
                <a:lnTo>
                  <a:pt x="1626" y="1982"/>
                </a:lnTo>
                <a:lnTo>
                  <a:pt x="1635" y="2015"/>
                </a:lnTo>
                <a:lnTo>
                  <a:pt x="1638" y="2050"/>
                </a:lnTo>
                <a:lnTo>
                  <a:pt x="1638" y="3311"/>
                </a:lnTo>
                <a:lnTo>
                  <a:pt x="1635" y="3346"/>
                </a:lnTo>
                <a:lnTo>
                  <a:pt x="1626" y="3377"/>
                </a:lnTo>
                <a:lnTo>
                  <a:pt x="1612" y="3408"/>
                </a:lnTo>
                <a:lnTo>
                  <a:pt x="1593" y="3435"/>
                </a:lnTo>
                <a:lnTo>
                  <a:pt x="1570" y="3458"/>
                </a:lnTo>
                <a:lnTo>
                  <a:pt x="1543" y="3477"/>
                </a:lnTo>
                <a:lnTo>
                  <a:pt x="1514" y="3492"/>
                </a:lnTo>
                <a:lnTo>
                  <a:pt x="1481" y="3500"/>
                </a:lnTo>
                <a:lnTo>
                  <a:pt x="1446" y="3504"/>
                </a:lnTo>
                <a:lnTo>
                  <a:pt x="192" y="3504"/>
                </a:lnTo>
                <a:lnTo>
                  <a:pt x="157" y="3500"/>
                </a:lnTo>
                <a:lnTo>
                  <a:pt x="126" y="3492"/>
                </a:lnTo>
                <a:lnTo>
                  <a:pt x="96" y="3477"/>
                </a:lnTo>
                <a:lnTo>
                  <a:pt x="69" y="3458"/>
                </a:lnTo>
                <a:lnTo>
                  <a:pt x="46" y="3435"/>
                </a:lnTo>
                <a:lnTo>
                  <a:pt x="27" y="3408"/>
                </a:lnTo>
                <a:lnTo>
                  <a:pt x="12" y="3377"/>
                </a:lnTo>
                <a:lnTo>
                  <a:pt x="4" y="3346"/>
                </a:lnTo>
                <a:lnTo>
                  <a:pt x="0" y="3311"/>
                </a:lnTo>
                <a:lnTo>
                  <a:pt x="0" y="2326"/>
                </a:lnTo>
                <a:lnTo>
                  <a:pt x="1" y="2184"/>
                </a:lnTo>
                <a:lnTo>
                  <a:pt x="6" y="2049"/>
                </a:lnTo>
                <a:lnTo>
                  <a:pt x="12" y="1921"/>
                </a:lnTo>
                <a:lnTo>
                  <a:pt x="21" y="1799"/>
                </a:lnTo>
                <a:lnTo>
                  <a:pt x="32" y="1683"/>
                </a:lnTo>
                <a:lnTo>
                  <a:pt x="46" y="1574"/>
                </a:lnTo>
                <a:lnTo>
                  <a:pt x="62" y="1470"/>
                </a:lnTo>
                <a:lnTo>
                  <a:pt x="80" y="1373"/>
                </a:lnTo>
                <a:lnTo>
                  <a:pt x="102" y="1283"/>
                </a:lnTo>
                <a:lnTo>
                  <a:pt x="125" y="1199"/>
                </a:lnTo>
                <a:lnTo>
                  <a:pt x="160" y="1098"/>
                </a:lnTo>
                <a:lnTo>
                  <a:pt x="201" y="1000"/>
                </a:lnTo>
                <a:lnTo>
                  <a:pt x="249" y="904"/>
                </a:lnTo>
                <a:lnTo>
                  <a:pt x="305" y="810"/>
                </a:lnTo>
                <a:lnTo>
                  <a:pt x="367" y="719"/>
                </a:lnTo>
                <a:lnTo>
                  <a:pt x="434" y="630"/>
                </a:lnTo>
                <a:lnTo>
                  <a:pt x="509" y="544"/>
                </a:lnTo>
                <a:lnTo>
                  <a:pt x="591" y="461"/>
                </a:lnTo>
                <a:lnTo>
                  <a:pt x="675" y="386"/>
                </a:lnTo>
                <a:lnTo>
                  <a:pt x="763" y="314"/>
                </a:lnTo>
                <a:lnTo>
                  <a:pt x="856" y="246"/>
                </a:lnTo>
                <a:lnTo>
                  <a:pt x="954" y="183"/>
                </a:lnTo>
                <a:lnTo>
                  <a:pt x="1057" y="122"/>
                </a:lnTo>
                <a:lnTo>
                  <a:pt x="1165" y="66"/>
                </a:lnTo>
                <a:lnTo>
                  <a:pt x="1277" y="15"/>
                </a:lnTo>
                <a:lnTo>
                  <a:pt x="1310" y="4"/>
                </a:lnTo>
                <a:lnTo>
                  <a:pt x="1342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43840" tIns="121920" rIns="243840" bIns="1219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Oval 31"/>
          <p:cNvSpPr/>
          <p:nvPr/>
        </p:nvSpPr>
        <p:spPr bwMode="auto">
          <a:xfrm>
            <a:off x="105087" y="3237697"/>
            <a:ext cx="736888" cy="767967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243840" tIns="121920" rIns="243840" bIns="1219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Freeform 6"/>
          <p:cNvSpPr>
            <a:spLocks/>
          </p:cNvSpPr>
          <p:nvPr/>
        </p:nvSpPr>
        <p:spPr bwMode="auto">
          <a:xfrm>
            <a:off x="289004" y="3422994"/>
            <a:ext cx="167914" cy="360254"/>
          </a:xfrm>
          <a:custGeom>
            <a:avLst/>
            <a:gdLst>
              <a:gd name="T0" fmla="*/ 1377 w 1704"/>
              <a:gd name="T1" fmla="*/ 1 h 3508"/>
              <a:gd name="T2" fmla="*/ 1439 w 1704"/>
              <a:gd name="T3" fmla="*/ 18 h 3508"/>
              <a:gd name="T4" fmla="*/ 1491 w 1704"/>
              <a:gd name="T5" fmla="*/ 55 h 3508"/>
              <a:gd name="T6" fmla="*/ 1530 w 1704"/>
              <a:gd name="T7" fmla="*/ 109 h 3508"/>
              <a:gd name="T8" fmla="*/ 1696 w 1704"/>
              <a:gd name="T9" fmla="*/ 469 h 3508"/>
              <a:gd name="T10" fmla="*/ 1704 w 1704"/>
              <a:gd name="T11" fmla="*/ 530 h 3508"/>
              <a:gd name="T12" fmla="*/ 1692 w 1704"/>
              <a:gd name="T13" fmla="*/ 588 h 3508"/>
              <a:gd name="T14" fmla="*/ 1663 w 1704"/>
              <a:gd name="T15" fmla="*/ 640 h 3508"/>
              <a:gd name="T16" fmla="*/ 1618 w 1704"/>
              <a:gd name="T17" fmla="*/ 682 h 3508"/>
              <a:gd name="T18" fmla="*/ 1505 w 1704"/>
              <a:gd name="T19" fmla="*/ 735 h 3508"/>
              <a:gd name="T20" fmla="*/ 1353 w 1704"/>
              <a:gd name="T21" fmla="*/ 820 h 3508"/>
              <a:gd name="T22" fmla="*/ 1224 w 1704"/>
              <a:gd name="T23" fmla="*/ 916 h 3508"/>
              <a:gd name="T24" fmla="*/ 1115 w 1704"/>
              <a:gd name="T25" fmla="*/ 1023 h 3508"/>
              <a:gd name="T26" fmla="*/ 1029 w 1704"/>
              <a:gd name="T27" fmla="*/ 1142 h 3508"/>
              <a:gd name="T28" fmla="*/ 960 w 1704"/>
              <a:gd name="T29" fmla="*/ 1275 h 3508"/>
              <a:gd name="T30" fmla="*/ 907 w 1704"/>
              <a:gd name="T31" fmla="*/ 1423 h 3508"/>
              <a:gd name="T32" fmla="*/ 871 w 1704"/>
              <a:gd name="T33" fmla="*/ 1586 h 3508"/>
              <a:gd name="T34" fmla="*/ 850 w 1704"/>
              <a:gd name="T35" fmla="*/ 1766 h 3508"/>
              <a:gd name="T36" fmla="*/ 1446 w 1704"/>
              <a:gd name="T37" fmla="*/ 1861 h 3508"/>
              <a:gd name="T38" fmla="*/ 1513 w 1704"/>
              <a:gd name="T39" fmla="*/ 1873 h 3508"/>
              <a:gd name="T40" fmla="*/ 1569 w 1704"/>
              <a:gd name="T41" fmla="*/ 1907 h 3508"/>
              <a:gd name="T42" fmla="*/ 1612 w 1704"/>
              <a:gd name="T43" fmla="*/ 1957 h 3508"/>
              <a:gd name="T44" fmla="*/ 1635 w 1704"/>
              <a:gd name="T45" fmla="*/ 2019 h 3508"/>
              <a:gd name="T46" fmla="*/ 1637 w 1704"/>
              <a:gd name="T47" fmla="*/ 3315 h 3508"/>
              <a:gd name="T48" fmla="*/ 1625 w 1704"/>
              <a:gd name="T49" fmla="*/ 3381 h 3508"/>
              <a:gd name="T50" fmla="*/ 1592 w 1704"/>
              <a:gd name="T51" fmla="*/ 3439 h 3508"/>
              <a:gd name="T52" fmla="*/ 1543 w 1704"/>
              <a:gd name="T53" fmla="*/ 3481 h 3508"/>
              <a:gd name="T54" fmla="*/ 1480 w 1704"/>
              <a:gd name="T55" fmla="*/ 3504 h 3508"/>
              <a:gd name="T56" fmla="*/ 191 w 1704"/>
              <a:gd name="T57" fmla="*/ 3508 h 3508"/>
              <a:gd name="T58" fmla="*/ 125 w 1704"/>
              <a:gd name="T59" fmla="*/ 3496 h 3508"/>
              <a:gd name="T60" fmla="*/ 68 w 1704"/>
              <a:gd name="T61" fmla="*/ 3462 h 3508"/>
              <a:gd name="T62" fmla="*/ 27 w 1704"/>
              <a:gd name="T63" fmla="*/ 3412 h 3508"/>
              <a:gd name="T64" fmla="*/ 4 w 1704"/>
              <a:gd name="T65" fmla="*/ 3350 h 3508"/>
              <a:gd name="T66" fmla="*/ 0 w 1704"/>
              <a:gd name="T67" fmla="*/ 2330 h 3508"/>
              <a:gd name="T68" fmla="*/ 5 w 1704"/>
              <a:gd name="T69" fmla="*/ 2055 h 3508"/>
              <a:gd name="T70" fmla="*/ 21 w 1704"/>
              <a:gd name="T71" fmla="*/ 1805 h 3508"/>
              <a:gd name="T72" fmla="*/ 47 w 1704"/>
              <a:gd name="T73" fmla="*/ 1579 h 3508"/>
              <a:gd name="T74" fmla="*/ 82 w 1704"/>
              <a:gd name="T75" fmla="*/ 1377 h 3508"/>
              <a:gd name="T76" fmla="*/ 128 w 1704"/>
              <a:gd name="T77" fmla="*/ 1200 h 3508"/>
              <a:gd name="T78" fmla="*/ 193 w 1704"/>
              <a:gd name="T79" fmla="*/ 1022 h 3508"/>
              <a:gd name="T80" fmla="*/ 281 w 1704"/>
              <a:gd name="T81" fmla="*/ 852 h 3508"/>
              <a:gd name="T82" fmla="*/ 388 w 1704"/>
              <a:gd name="T83" fmla="*/ 690 h 3508"/>
              <a:gd name="T84" fmla="*/ 517 w 1704"/>
              <a:gd name="T85" fmla="*/ 538 h 3508"/>
              <a:gd name="T86" fmla="*/ 663 w 1704"/>
              <a:gd name="T87" fmla="*/ 399 h 3508"/>
              <a:gd name="T88" fmla="*/ 819 w 1704"/>
              <a:gd name="T89" fmla="*/ 273 h 3508"/>
              <a:gd name="T90" fmla="*/ 991 w 1704"/>
              <a:gd name="T91" fmla="*/ 160 h 3508"/>
              <a:gd name="T92" fmla="*/ 1180 w 1704"/>
              <a:gd name="T93" fmla="*/ 61 h 3508"/>
              <a:gd name="T94" fmla="*/ 1312 w 1704"/>
              <a:gd name="T95" fmla="*/ 5 h 3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04" h="3508">
                <a:moveTo>
                  <a:pt x="1345" y="0"/>
                </a:moveTo>
                <a:lnTo>
                  <a:pt x="1377" y="1"/>
                </a:lnTo>
                <a:lnTo>
                  <a:pt x="1409" y="7"/>
                </a:lnTo>
                <a:lnTo>
                  <a:pt x="1439" y="18"/>
                </a:lnTo>
                <a:lnTo>
                  <a:pt x="1465" y="34"/>
                </a:lnTo>
                <a:lnTo>
                  <a:pt x="1491" y="55"/>
                </a:lnTo>
                <a:lnTo>
                  <a:pt x="1511" y="80"/>
                </a:lnTo>
                <a:lnTo>
                  <a:pt x="1530" y="109"/>
                </a:lnTo>
                <a:lnTo>
                  <a:pt x="1685" y="440"/>
                </a:lnTo>
                <a:lnTo>
                  <a:pt x="1696" y="469"/>
                </a:lnTo>
                <a:lnTo>
                  <a:pt x="1702" y="499"/>
                </a:lnTo>
                <a:lnTo>
                  <a:pt x="1704" y="530"/>
                </a:lnTo>
                <a:lnTo>
                  <a:pt x="1700" y="559"/>
                </a:lnTo>
                <a:lnTo>
                  <a:pt x="1692" y="588"/>
                </a:lnTo>
                <a:lnTo>
                  <a:pt x="1679" y="616"/>
                </a:lnTo>
                <a:lnTo>
                  <a:pt x="1663" y="640"/>
                </a:lnTo>
                <a:lnTo>
                  <a:pt x="1642" y="662"/>
                </a:lnTo>
                <a:lnTo>
                  <a:pt x="1618" y="682"/>
                </a:lnTo>
                <a:lnTo>
                  <a:pt x="1590" y="696"/>
                </a:lnTo>
                <a:lnTo>
                  <a:pt x="1505" y="735"/>
                </a:lnTo>
                <a:lnTo>
                  <a:pt x="1427" y="777"/>
                </a:lnTo>
                <a:lnTo>
                  <a:pt x="1353" y="820"/>
                </a:lnTo>
                <a:lnTo>
                  <a:pt x="1285" y="867"/>
                </a:lnTo>
                <a:lnTo>
                  <a:pt x="1224" y="916"/>
                </a:lnTo>
                <a:lnTo>
                  <a:pt x="1167" y="969"/>
                </a:lnTo>
                <a:lnTo>
                  <a:pt x="1115" y="1023"/>
                </a:lnTo>
                <a:lnTo>
                  <a:pt x="1069" y="1082"/>
                </a:lnTo>
                <a:lnTo>
                  <a:pt x="1029" y="1142"/>
                </a:lnTo>
                <a:lnTo>
                  <a:pt x="993" y="1207"/>
                </a:lnTo>
                <a:lnTo>
                  <a:pt x="960" y="1275"/>
                </a:lnTo>
                <a:lnTo>
                  <a:pt x="932" y="1347"/>
                </a:lnTo>
                <a:lnTo>
                  <a:pt x="907" y="1423"/>
                </a:lnTo>
                <a:lnTo>
                  <a:pt x="886" y="1503"/>
                </a:lnTo>
                <a:lnTo>
                  <a:pt x="871" y="1586"/>
                </a:lnTo>
                <a:lnTo>
                  <a:pt x="858" y="1675"/>
                </a:lnTo>
                <a:lnTo>
                  <a:pt x="850" y="1766"/>
                </a:lnTo>
                <a:lnTo>
                  <a:pt x="846" y="1861"/>
                </a:lnTo>
                <a:lnTo>
                  <a:pt x="1446" y="1861"/>
                </a:lnTo>
                <a:lnTo>
                  <a:pt x="1480" y="1864"/>
                </a:lnTo>
                <a:lnTo>
                  <a:pt x="1513" y="1873"/>
                </a:lnTo>
                <a:lnTo>
                  <a:pt x="1543" y="1888"/>
                </a:lnTo>
                <a:lnTo>
                  <a:pt x="1569" y="1907"/>
                </a:lnTo>
                <a:lnTo>
                  <a:pt x="1592" y="1930"/>
                </a:lnTo>
                <a:lnTo>
                  <a:pt x="1612" y="1957"/>
                </a:lnTo>
                <a:lnTo>
                  <a:pt x="1625" y="1986"/>
                </a:lnTo>
                <a:lnTo>
                  <a:pt x="1635" y="2019"/>
                </a:lnTo>
                <a:lnTo>
                  <a:pt x="1637" y="2054"/>
                </a:lnTo>
                <a:lnTo>
                  <a:pt x="1637" y="3315"/>
                </a:lnTo>
                <a:lnTo>
                  <a:pt x="1635" y="3350"/>
                </a:lnTo>
                <a:lnTo>
                  <a:pt x="1625" y="3381"/>
                </a:lnTo>
                <a:lnTo>
                  <a:pt x="1612" y="3412"/>
                </a:lnTo>
                <a:lnTo>
                  <a:pt x="1592" y="3439"/>
                </a:lnTo>
                <a:lnTo>
                  <a:pt x="1569" y="3462"/>
                </a:lnTo>
                <a:lnTo>
                  <a:pt x="1543" y="3481"/>
                </a:lnTo>
                <a:lnTo>
                  <a:pt x="1513" y="3496"/>
                </a:lnTo>
                <a:lnTo>
                  <a:pt x="1480" y="3504"/>
                </a:lnTo>
                <a:lnTo>
                  <a:pt x="1446" y="3508"/>
                </a:lnTo>
                <a:lnTo>
                  <a:pt x="191" y="3508"/>
                </a:lnTo>
                <a:lnTo>
                  <a:pt x="157" y="3504"/>
                </a:lnTo>
                <a:lnTo>
                  <a:pt x="125" y="3496"/>
                </a:lnTo>
                <a:lnTo>
                  <a:pt x="96" y="3481"/>
                </a:lnTo>
                <a:lnTo>
                  <a:pt x="68" y="3462"/>
                </a:lnTo>
                <a:lnTo>
                  <a:pt x="45" y="3439"/>
                </a:lnTo>
                <a:lnTo>
                  <a:pt x="27" y="3412"/>
                </a:lnTo>
                <a:lnTo>
                  <a:pt x="12" y="3381"/>
                </a:lnTo>
                <a:lnTo>
                  <a:pt x="4" y="3350"/>
                </a:lnTo>
                <a:lnTo>
                  <a:pt x="0" y="3315"/>
                </a:lnTo>
                <a:lnTo>
                  <a:pt x="0" y="2330"/>
                </a:lnTo>
                <a:lnTo>
                  <a:pt x="1" y="2189"/>
                </a:lnTo>
                <a:lnTo>
                  <a:pt x="5" y="2055"/>
                </a:lnTo>
                <a:lnTo>
                  <a:pt x="12" y="1926"/>
                </a:lnTo>
                <a:lnTo>
                  <a:pt x="21" y="1805"/>
                </a:lnTo>
                <a:lnTo>
                  <a:pt x="33" y="1689"/>
                </a:lnTo>
                <a:lnTo>
                  <a:pt x="47" y="1579"/>
                </a:lnTo>
                <a:lnTo>
                  <a:pt x="64" y="1476"/>
                </a:lnTo>
                <a:lnTo>
                  <a:pt x="82" y="1377"/>
                </a:lnTo>
                <a:lnTo>
                  <a:pt x="104" y="1286"/>
                </a:lnTo>
                <a:lnTo>
                  <a:pt x="128" y="1200"/>
                </a:lnTo>
                <a:lnTo>
                  <a:pt x="158" y="1110"/>
                </a:lnTo>
                <a:lnTo>
                  <a:pt x="193" y="1022"/>
                </a:lnTo>
                <a:lnTo>
                  <a:pt x="235" y="936"/>
                </a:lnTo>
                <a:lnTo>
                  <a:pt x="281" y="852"/>
                </a:lnTo>
                <a:lnTo>
                  <a:pt x="331" y="771"/>
                </a:lnTo>
                <a:lnTo>
                  <a:pt x="388" y="690"/>
                </a:lnTo>
                <a:lnTo>
                  <a:pt x="450" y="614"/>
                </a:lnTo>
                <a:lnTo>
                  <a:pt x="517" y="538"/>
                </a:lnTo>
                <a:lnTo>
                  <a:pt x="590" y="465"/>
                </a:lnTo>
                <a:lnTo>
                  <a:pt x="663" y="399"/>
                </a:lnTo>
                <a:lnTo>
                  <a:pt x="739" y="334"/>
                </a:lnTo>
                <a:lnTo>
                  <a:pt x="819" y="273"/>
                </a:lnTo>
                <a:lnTo>
                  <a:pt x="903" y="215"/>
                </a:lnTo>
                <a:lnTo>
                  <a:pt x="991" y="160"/>
                </a:lnTo>
                <a:lnTo>
                  <a:pt x="1083" y="109"/>
                </a:lnTo>
                <a:lnTo>
                  <a:pt x="1180" y="61"/>
                </a:lnTo>
                <a:lnTo>
                  <a:pt x="1280" y="16"/>
                </a:lnTo>
                <a:lnTo>
                  <a:pt x="1312" y="5"/>
                </a:lnTo>
                <a:lnTo>
                  <a:pt x="13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43840" tIns="121920" rIns="243840" bIns="1219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auto">
          <a:xfrm>
            <a:off x="533424" y="3423483"/>
            <a:ext cx="167421" cy="359742"/>
          </a:xfrm>
          <a:custGeom>
            <a:avLst/>
            <a:gdLst>
              <a:gd name="T0" fmla="*/ 1375 w 1700"/>
              <a:gd name="T1" fmla="*/ 0 h 3504"/>
              <a:gd name="T2" fmla="*/ 1435 w 1700"/>
              <a:gd name="T3" fmla="*/ 18 h 3504"/>
              <a:gd name="T4" fmla="*/ 1489 w 1700"/>
              <a:gd name="T5" fmla="*/ 54 h 3504"/>
              <a:gd name="T6" fmla="*/ 1526 w 1700"/>
              <a:gd name="T7" fmla="*/ 108 h 3504"/>
              <a:gd name="T8" fmla="*/ 1694 w 1700"/>
              <a:gd name="T9" fmla="*/ 465 h 3504"/>
              <a:gd name="T10" fmla="*/ 1700 w 1700"/>
              <a:gd name="T11" fmla="*/ 526 h 3504"/>
              <a:gd name="T12" fmla="*/ 1689 w 1700"/>
              <a:gd name="T13" fmla="*/ 584 h 3504"/>
              <a:gd name="T14" fmla="*/ 1660 w 1700"/>
              <a:gd name="T15" fmla="*/ 636 h 3504"/>
              <a:gd name="T16" fmla="*/ 1616 w 1700"/>
              <a:gd name="T17" fmla="*/ 678 h 3504"/>
              <a:gd name="T18" fmla="*/ 1503 w 1700"/>
              <a:gd name="T19" fmla="*/ 731 h 3504"/>
              <a:gd name="T20" fmla="*/ 1351 w 1700"/>
              <a:gd name="T21" fmla="*/ 816 h 3504"/>
              <a:gd name="T22" fmla="*/ 1220 w 1700"/>
              <a:gd name="T23" fmla="*/ 912 h 3504"/>
              <a:gd name="T24" fmla="*/ 1113 w 1700"/>
              <a:gd name="T25" fmla="*/ 1019 h 3504"/>
              <a:gd name="T26" fmla="*/ 1027 w 1700"/>
              <a:gd name="T27" fmla="*/ 1138 h 3504"/>
              <a:gd name="T28" fmla="*/ 958 w 1700"/>
              <a:gd name="T29" fmla="*/ 1271 h 3504"/>
              <a:gd name="T30" fmla="*/ 905 w 1700"/>
              <a:gd name="T31" fmla="*/ 1419 h 3504"/>
              <a:gd name="T32" fmla="*/ 868 w 1700"/>
              <a:gd name="T33" fmla="*/ 1582 h 3504"/>
              <a:gd name="T34" fmla="*/ 848 w 1700"/>
              <a:gd name="T35" fmla="*/ 1762 h 3504"/>
              <a:gd name="T36" fmla="*/ 1446 w 1700"/>
              <a:gd name="T37" fmla="*/ 1857 h 3504"/>
              <a:gd name="T38" fmla="*/ 1514 w 1700"/>
              <a:gd name="T39" fmla="*/ 1869 h 3504"/>
              <a:gd name="T40" fmla="*/ 1570 w 1700"/>
              <a:gd name="T41" fmla="*/ 1903 h 3504"/>
              <a:gd name="T42" fmla="*/ 1612 w 1700"/>
              <a:gd name="T43" fmla="*/ 1953 h 3504"/>
              <a:gd name="T44" fmla="*/ 1635 w 1700"/>
              <a:gd name="T45" fmla="*/ 2015 h 3504"/>
              <a:gd name="T46" fmla="*/ 1638 w 1700"/>
              <a:gd name="T47" fmla="*/ 3311 h 3504"/>
              <a:gd name="T48" fmla="*/ 1626 w 1700"/>
              <a:gd name="T49" fmla="*/ 3377 h 3504"/>
              <a:gd name="T50" fmla="*/ 1593 w 1700"/>
              <a:gd name="T51" fmla="*/ 3435 h 3504"/>
              <a:gd name="T52" fmla="*/ 1543 w 1700"/>
              <a:gd name="T53" fmla="*/ 3477 h 3504"/>
              <a:gd name="T54" fmla="*/ 1481 w 1700"/>
              <a:gd name="T55" fmla="*/ 3500 h 3504"/>
              <a:gd name="T56" fmla="*/ 192 w 1700"/>
              <a:gd name="T57" fmla="*/ 3504 h 3504"/>
              <a:gd name="T58" fmla="*/ 126 w 1700"/>
              <a:gd name="T59" fmla="*/ 3492 h 3504"/>
              <a:gd name="T60" fmla="*/ 69 w 1700"/>
              <a:gd name="T61" fmla="*/ 3458 h 3504"/>
              <a:gd name="T62" fmla="*/ 27 w 1700"/>
              <a:gd name="T63" fmla="*/ 3408 h 3504"/>
              <a:gd name="T64" fmla="*/ 4 w 1700"/>
              <a:gd name="T65" fmla="*/ 3346 h 3504"/>
              <a:gd name="T66" fmla="*/ 0 w 1700"/>
              <a:gd name="T67" fmla="*/ 2326 h 3504"/>
              <a:gd name="T68" fmla="*/ 6 w 1700"/>
              <a:gd name="T69" fmla="*/ 2049 h 3504"/>
              <a:gd name="T70" fmla="*/ 21 w 1700"/>
              <a:gd name="T71" fmla="*/ 1799 h 3504"/>
              <a:gd name="T72" fmla="*/ 46 w 1700"/>
              <a:gd name="T73" fmla="*/ 1574 h 3504"/>
              <a:gd name="T74" fmla="*/ 80 w 1700"/>
              <a:gd name="T75" fmla="*/ 1373 h 3504"/>
              <a:gd name="T76" fmla="*/ 125 w 1700"/>
              <a:gd name="T77" fmla="*/ 1199 h 3504"/>
              <a:gd name="T78" fmla="*/ 201 w 1700"/>
              <a:gd name="T79" fmla="*/ 1000 h 3504"/>
              <a:gd name="T80" fmla="*/ 305 w 1700"/>
              <a:gd name="T81" fmla="*/ 810 h 3504"/>
              <a:gd name="T82" fmla="*/ 434 w 1700"/>
              <a:gd name="T83" fmla="*/ 630 h 3504"/>
              <a:gd name="T84" fmla="*/ 591 w 1700"/>
              <a:gd name="T85" fmla="*/ 461 h 3504"/>
              <a:gd name="T86" fmla="*/ 763 w 1700"/>
              <a:gd name="T87" fmla="*/ 314 h 3504"/>
              <a:gd name="T88" fmla="*/ 954 w 1700"/>
              <a:gd name="T89" fmla="*/ 183 h 3504"/>
              <a:gd name="T90" fmla="*/ 1165 w 1700"/>
              <a:gd name="T91" fmla="*/ 66 h 3504"/>
              <a:gd name="T92" fmla="*/ 1310 w 1700"/>
              <a:gd name="T93" fmla="*/ 4 h 3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700" h="3504">
                <a:moveTo>
                  <a:pt x="1342" y="0"/>
                </a:moveTo>
                <a:lnTo>
                  <a:pt x="1375" y="0"/>
                </a:lnTo>
                <a:lnTo>
                  <a:pt x="1406" y="6"/>
                </a:lnTo>
                <a:lnTo>
                  <a:pt x="1435" y="18"/>
                </a:lnTo>
                <a:lnTo>
                  <a:pt x="1463" y="34"/>
                </a:lnTo>
                <a:lnTo>
                  <a:pt x="1489" y="54"/>
                </a:lnTo>
                <a:lnTo>
                  <a:pt x="1509" y="79"/>
                </a:lnTo>
                <a:lnTo>
                  <a:pt x="1526" y="108"/>
                </a:lnTo>
                <a:lnTo>
                  <a:pt x="1683" y="436"/>
                </a:lnTo>
                <a:lnTo>
                  <a:pt x="1694" y="465"/>
                </a:lnTo>
                <a:lnTo>
                  <a:pt x="1700" y="495"/>
                </a:lnTo>
                <a:lnTo>
                  <a:pt x="1700" y="526"/>
                </a:lnTo>
                <a:lnTo>
                  <a:pt x="1697" y="555"/>
                </a:lnTo>
                <a:lnTo>
                  <a:pt x="1689" y="584"/>
                </a:lnTo>
                <a:lnTo>
                  <a:pt x="1676" y="612"/>
                </a:lnTo>
                <a:lnTo>
                  <a:pt x="1660" y="636"/>
                </a:lnTo>
                <a:lnTo>
                  <a:pt x="1640" y="658"/>
                </a:lnTo>
                <a:lnTo>
                  <a:pt x="1616" y="678"/>
                </a:lnTo>
                <a:lnTo>
                  <a:pt x="1588" y="692"/>
                </a:lnTo>
                <a:lnTo>
                  <a:pt x="1503" y="731"/>
                </a:lnTo>
                <a:lnTo>
                  <a:pt x="1423" y="773"/>
                </a:lnTo>
                <a:lnTo>
                  <a:pt x="1351" y="816"/>
                </a:lnTo>
                <a:lnTo>
                  <a:pt x="1283" y="863"/>
                </a:lnTo>
                <a:lnTo>
                  <a:pt x="1220" y="912"/>
                </a:lnTo>
                <a:lnTo>
                  <a:pt x="1163" y="965"/>
                </a:lnTo>
                <a:lnTo>
                  <a:pt x="1113" y="1019"/>
                </a:lnTo>
                <a:lnTo>
                  <a:pt x="1067" y="1078"/>
                </a:lnTo>
                <a:lnTo>
                  <a:pt x="1027" y="1138"/>
                </a:lnTo>
                <a:lnTo>
                  <a:pt x="990" y="1203"/>
                </a:lnTo>
                <a:lnTo>
                  <a:pt x="958" y="1271"/>
                </a:lnTo>
                <a:lnTo>
                  <a:pt x="930" y="1343"/>
                </a:lnTo>
                <a:lnTo>
                  <a:pt x="905" y="1419"/>
                </a:lnTo>
                <a:lnTo>
                  <a:pt x="884" y="1499"/>
                </a:lnTo>
                <a:lnTo>
                  <a:pt x="868" y="1582"/>
                </a:lnTo>
                <a:lnTo>
                  <a:pt x="856" y="1671"/>
                </a:lnTo>
                <a:lnTo>
                  <a:pt x="848" y="1762"/>
                </a:lnTo>
                <a:lnTo>
                  <a:pt x="843" y="1857"/>
                </a:lnTo>
                <a:lnTo>
                  <a:pt x="1446" y="1857"/>
                </a:lnTo>
                <a:lnTo>
                  <a:pt x="1481" y="1860"/>
                </a:lnTo>
                <a:lnTo>
                  <a:pt x="1514" y="1869"/>
                </a:lnTo>
                <a:lnTo>
                  <a:pt x="1543" y="1884"/>
                </a:lnTo>
                <a:lnTo>
                  <a:pt x="1570" y="1903"/>
                </a:lnTo>
                <a:lnTo>
                  <a:pt x="1593" y="1926"/>
                </a:lnTo>
                <a:lnTo>
                  <a:pt x="1612" y="1953"/>
                </a:lnTo>
                <a:lnTo>
                  <a:pt x="1626" y="1982"/>
                </a:lnTo>
                <a:lnTo>
                  <a:pt x="1635" y="2015"/>
                </a:lnTo>
                <a:lnTo>
                  <a:pt x="1638" y="2050"/>
                </a:lnTo>
                <a:lnTo>
                  <a:pt x="1638" y="3311"/>
                </a:lnTo>
                <a:lnTo>
                  <a:pt x="1635" y="3346"/>
                </a:lnTo>
                <a:lnTo>
                  <a:pt x="1626" y="3377"/>
                </a:lnTo>
                <a:lnTo>
                  <a:pt x="1612" y="3408"/>
                </a:lnTo>
                <a:lnTo>
                  <a:pt x="1593" y="3435"/>
                </a:lnTo>
                <a:lnTo>
                  <a:pt x="1570" y="3458"/>
                </a:lnTo>
                <a:lnTo>
                  <a:pt x="1543" y="3477"/>
                </a:lnTo>
                <a:lnTo>
                  <a:pt x="1514" y="3492"/>
                </a:lnTo>
                <a:lnTo>
                  <a:pt x="1481" y="3500"/>
                </a:lnTo>
                <a:lnTo>
                  <a:pt x="1446" y="3504"/>
                </a:lnTo>
                <a:lnTo>
                  <a:pt x="192" y="3504"/>
                </a:lnTo>
                <a:lnTo>
                  <a:pt x="157" y="3500"/>
                </a:lnTo>
                <a:lnTo>
                  <a:pt x="126" y="3492"/>
                </a:lnTo>
                <a:lnTo>
                  <a:pt x="96" y="3477"/>
                </a:lnTo>
                <a:lnTo>
                  <a:pt x="69" y="3458"/>
                </a:lnTo>
                <a:lnTo>
                  <a:pt x="46" y="3435"/>
                </a:lnTo>
                <a:lnTo>
                  <a:pt x="27" y="3408"/>
                </a:lnTo>
                <a:lnTo>
                  <a:pt x="12" y="3377"/>
                </a:lnTo>
                <a:lnTo>
                  <a:pt x="4" y="3346"/>
                </a:lnTo>
                <a:lnTo>
                  <a:pt x="0" y="3311"/>
                </a:lnTo>
                <a:lnTo>
                  <a:pt x="0" y="2326"/>
                </a:lnTo>
                <a:lnTo>
                  <a:pt x="1" y="2184"/>
                </a:lnTo>
                <a:lnTo>
                  <a:pt x="6" y="2049"/>
                </a:lnTo>
                <a:lnTo>
                  <a:pt x="12" y="1921"/>
                </a:lnTo>
                <a:lnTo>
                  <a:pt x="21" y="1799"/>
                </a:lnTo>
                <a:lnTo>
                  <a:pt x="32" y="1683"/>
                </a:lnTo>
                <a:lnTo>
                  <a:pt x="46" y="1574"/>
                </a:lnTo>
                <a:lnTo>
                  <a:pt x="62" y="1470"/>
                </a:lnTo>
                <a:lnTo>
                  <a:pt x="80" y="1373"/>
                </a:lnTo>
                <a:lnTo>
                  <a:pt x="102" y="1283"/>
                </a:lnTo>
                <a:lnTo>
                  <a:pt x="125" y="1199"/>
                </a:lnTo>
                <a:lnTo>
                  <a:pt x="160" y="1098"/>
                </a:lnTo>
                <a:lnTo>
                  <a:pt x="201" y="1000"/>
                </a:lnTo>
                <a:lnTo>
                  <a:pt x="249" y="904"/>
                </a:lnTo>
                <a:lnTo>
                  <a:pt x="305" y="810"/>
                </a:lnTo>
                <a:lnTo>
                  <a:pt x="367" y="719"/>
                </a:lnTo>
                <a:lnTo>
                  <a:pt x="434" y="630"/>
                </a:lnTo>
                <a:lnTo>
                  <a:pt x="509" y="544"/>
                </a:lnTo>
                <a:lnTo>
                  <a:pt x="591" y="461"/>
                </a:lnTo>
                <a:lnTo>
                  <a:pt x="675" y="386"/>
                </a:lnTo>
                <a:lnTo>
                  <a:pt x="763" y="314"/>
                </a:lnTo>
                <a:lnTo>
                  <a:pt x="856" y="246"/>
                </a:lnTo>
                <a:lnTo>
                  <a:pt x="954" y="183"/>
                </a:lnTo>
                <a:lnTo>
                  <a:pt x="1057" y="122"/>
                </a:lnTo>
                <a:lnTo>
                  <a:pt x="1165" y="66"/>
                </a:lnTo>
                <a:lnTo>
                  <a:pt x="1277" y="15"/>
                </a:lnTo>
                <a:lnTo>
                  <a:pt x="1310" y="4"/>
                </a:lnTo>
                <a:lnTo>
                  <a:pt x="1342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43840" tIns="121920" rIns="243840" bIns="1219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3179" y="148148"/>
            <a:ext cx="2404445" cy="6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5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8A84E-5E00-8FBD-8041-3A1B32EE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A288848-9DCB-04B3-2DA4-710425E85B4D}"/>
              </a:ext>
            </a:extLst>
          </p:cNvPr>
          <p:cNvSpPr txBox="1"/>
          <p:nvPr/>
        </p:nvSpPr>
        <p:spPr>
          <a:xfrm>
            <a:off x="4539732" y="3850170"/>
            <a:ext cx="5837467" cy="218521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Предложено </a:t>
            </a:r>
            <a:r>
              <a:rPr lang="ru-RU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термина </a:t>
            </a:r>
            <a:r>
              <a:rPr lang="ru-RU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«управление многоквартирным домом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Классификация стандарта охватывает </a:t>
            </a:r>
            <a:r>
              <a:rPr lang="ru-RU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66 услуг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263525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которых </a:t>
            </a:r>
            <a:r>
              <a:rPr lang="ru-RU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услуги – обязательные 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способа управления «управляющая организация»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каждой услуги 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приведена</a:t>
            </a:r>
            <a:endParaRPr lang="ru-RU" dirty="0">
              <a:solidFill>
                <a:srgbClr val="005A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63525" lvl="0">
              <a:defRPr/>
            </a:pPr>
            <a:r>
              <a:rPr lang="ru-RU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справочную информация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 ссылками на </a:t>
            </a:r>
            <a:r>
              <a:rPr lang="ru-RU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НПА</a:t>
            </a:r>
            <a:endParaRPr lang="ru-RU" dirty="0">
              <a:solidFill>
                <a:srgbClr val="005A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38" y="1129266"/>
            <a:ext cx="11269662" cy="545946"/>
          </a:xfrm>
        </p:spPr>
        <p:txBody>
          <a:bodyPr/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«Институт экономики города» разработал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22331" y="1851226"/>
            <a:ext cx="5220790" cy="122151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«Стандарт услуг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управления </a:t>
            </a:r>
            <a:r>
              <a:rPr lang="ru-RU" sz="2400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многоквартирным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домом</a:t>
            </a:r>
            <a:r>
              <a:rPr lang="ru-RU" sz="2400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2400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sz="2400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собственников </a:t>
            </a:r>
            <a:endParaRPr lang="ru-RU" sz="2400" b="1" dirty="0" smtClean="0">
              <a:solidFill>
                <a:srgbClr val="005A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400" b="1" dirty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управляющих»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74" y="1884454"/>
            <a:ext cx="3480910" cy="49266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7" name="Рисунок 16" descr="C:\Users\gentsler\AppData\Local\Packages\Microsoft.Windows.Photos_8wekyb3d8bbwe\TempState\ShareServiceTempFolder\Логотип КОСиМП 2019-02 дбыть на белом фоне.jpe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6542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https://www.urbaneconomics.ru/sites/default/files/img/mkd_emblema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9048" y="3547591"/>
            <a:ext cx="1059680" cy="139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5698" y="213682"/>
            <a:ext cx="1512841" cy="695686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9674722" y="68652"/>
            <a:ext cx="2359909" cy="805669"/>
            <a:chOff x="9144000" y="544522"/>
            <a:chExt cx="2812395" cy="103462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9144000" y="544522"/>
              <a:ext cx="2812395" cy="10346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7556" y="630260"/>
              <a:ext cx="2625281" cy="897839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7590" y="1228427"/>
            <a:ext cx="1718536" cy="171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3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4643594" y="3262111"/>
            <a:ext cx="5754172" cy="626368"/>
          </a:xfrm>
        </p:spPr>
        <p:txBody>
          <a:bodyPr wrap="square"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 разработан в рамках проекта, реализуемого с использованием гранта Президента Российской Федерации, предоставленного ИЭГ Фондом президентских грантов 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43594" y="1796653"/>
            <a:ext cx="5178380" cy="149524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«Стандарт содержания многоквартирного дома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собственников жилья и управляющих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9712" y="3936050"/>
            <a:ext cx="1110290" cy="1345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37" y="95811"/>
            <a:ext cx="2426428" cy="8931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180" y="128262"/>
            <a:ext cx="2274571" cy="814223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51163" y="1196107"/>
            <a:ext cx="11269662" cy="54594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219215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«Институт экономики города» разработал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288848-9DCB-04B3-2DA4-710425E85B4D}"/>
              </a:ext>
            </a:extLst>
          </p:cNvPr>
          <p:cNvSpPr txBox="1"/>
          <p:nvPr/>
        </p:nvSpPr>
        <p:spPr>
          <a:xfrm>
            <a:off x="4643594" y="4011144"/>
            <a:ext cx="5754172" cy="273921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по содержанию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 имущества в МКД =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эксплуатационный контроль + техническое обслуживание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 соответствии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Градостроительным кодексом РФ)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Классификация стандарта охватывает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53 работы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 каждой работы обобщает требования, содержащиеся в значительном числе нормативных документов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3920" y="1299994"/>
            <a:ext cx="1836905" cy="18369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88" y="1949217"/>
            <a:ext cx="3589560" cy="482888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413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8A84E-5E00-8FBD-8041-3A1B32EE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8FEA51-A747-BD3F-FE9E-C6C8BF1C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68" y="385762"/>
            <a:ext cx="10961087" cy="888904"/>
          </a:xfrm>
        </p:spPr>
        <p:txBody>
          <a:bodyPr>
            <a:noAutofit/>
          </a:bodyPr>
          <a:lstStyle/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400" dirty="0" smtClean="0"/>
              <a:t>ОБЩИЙ ПОДХОД К СТАНДАРТАМ как «общему языку» для взаимодействия собственников и управляющих:</a:t>
            </a:r>
            <a:endParaRPr lang="en-US" sz="2400" dirty="0"/>
          </a:p>
        </p:txBody>
      </p:sp>
      <p:sp>
        <p:nvSpPr>
          <p:cNvPr id="7" name="Isosceles Triangle 1">
            <a:extLst>
              <a:ext uri="{FF2B5EF4-FFF2-40B4-BE49-F238E27FC236}">
                <a16:creationId xmlns:a16="http://schemas.microsoft.com/office/drawing/2014/main" id="{6A2C66A0-7988-54EB-093F-150FD70BF126}"/>
              </a:ext>
            </a:extLst>
          </p:cNvPr>
          <p:cNvSpPr/>
          <p:nvPr/>
        </p:nvSpPr>
        <p:spPr>
          <a:xfrm rot="5400000">
            <a:off x="200371" y="1645561"/>
            <a:ext cx="246434" cy="21244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Isosceles Triangle 1">
            <a:extLst>
              <a:ext uri="{FF2B5EF4-FFF2-40B4-BE49-F238E27FC236}">
                <a16:creationId xmlns:a16="http://schemas.microsoft.com/office/drawing/2014/main" id="{D717088D-AC2E-2ECB-EFAB-DC10BD1B6858}"/>
              </a:ext>
            </a:extLst>
          </p:cNvPr>
          <p:cNvSpPr/>
          <p:nvPr/>
        </p:nvSpPr>
        <p:spPr>
          <a:xfrm rot="5400000">
            <a:off x="247711" y="3824379"/>
            <a:ext cx="246434" cy="21244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Isosceles Triangle 1">
            <a:extLst>
              <a:ext uri="{FF2B5EF4-FFF2-40B4-BE49-F238E27FC236}">
                <a16:creationId xmlns:a16="http://schemas.microsoft.com/office/drawing/2014/main" id="{EF72FE7C-42F8-741F-783A-B3A94FE71035}"/>
              </a:ext>
            </a:extLst>
          </p:cNvPr>
          <p:cNvSpPr/>
          <p:nvPr/>
        </p:nvSpPr>
        <p:spPr>
          <a:xfrm rot="5400000">
            <a:off x="237551" y="5498132"/>
            <a:ext cx="246434" cy="21244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734C725-BA1D-8C15-3B56-F1E0064CE677}"/>
              </a:ext>
            </a:extLst>
          </p:cNvPr>
          <p:cNvSpPr txBox="1">
            <a:spLocks/>
          </p:cNvSpPr>
          <p:nvPr/>
        </p:nvSpPr>
        <p:spPr>
          <a:xfrm>
            <a:off x="710707" y="1617274"/>
            <a:ext cx="11316515" cy="171054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467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93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85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78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69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62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54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147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740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800" b="1" cap="all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Стандарт - детализированный «классификатор» услуг </a:t>
            </a:r>
            <a:r>
              <a:rPr lang="ru-RU" sz="1800" b="1" cap="all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/ работ, СПРАВОЧНИК</a:t>
            </a:r>
            <a:endParaRPr lang="en-US" sz="1800" cap="all" dirty="0">
              <a:solidFill>
                <a:schemeClr val="accent6">
                  <a:lumMod val="50000"/>
                </a:schemeClr>
              </a:solidFill>
            </a:endParaRPr>
          </a:p>
          <a:p>
            <a:pPr marL="179388" lvl="0" indent="263525">
              <a:spcBef>
                <a:spcPts val="0"/>
              </a:spcBef>
              <a:defRPr/>
            </a:pPr>
            <a:endParaRPr lang="ru-RU" sz="900" b="1" dirty="0" smtClean="0">
              <a:solidFill>
                <a:schemeClr val="accent6">
                  <a:lumMod val="50000"/>
                </a:schemeClr>
              </a:solidFill>
              <a:latin typeface="Trebuchet MS" panose="020B0603020202020204"/>
              <a:ea typeface="+mn-ea"/>
            </a:endParaRPr>
          </a:p>
          <a:p>
            <a:pPr marL="179388" lvl="0" indent="263525">
              <a:spcBef>
                <a:spcPts val="0"/>
              </a:spcBef>
              <a:defRPr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ea typeface="+mn-ea"/>
              </a:rPr>
              <a:t>У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</a:rPr>
              <a:t>слуги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/ 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работы подразделяются: </a:t>
            </a: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n-ea"/>
            </a:endParaRPr>
          </a:p>
          <a:p>
            <a:pPr marL="179388" marR="0" lvl="0" indent="263525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</a:rPr>
              <a:t>по направлениям</a:t>
            </a:r>
          </a:p>
          <a:p>
            <a:pPr marL="179388" marR="0" lvl="0" indent="263525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</a:rPr>
              <a:t>каждое направление делится на группы </a:t>
            </a:r>
          </a:p>
          <a:p>
            <a:pPr marL="179388" marR="0" lvl="0" indent="263525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ea typeface="+mn-ea"/>
              </a:rPr>
              <a:t>каждая группа включает отдельные услуги /работы, которые должны (или могут быть)</a:t>
            </a:r>
          </a:p>
          <a:p>
            <a:pPr marL="179388" marR="0" lvl="0" indent="263525" algn="l" defTabSz="12192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ea typeface="+mn-ea"/>
              </a:rPr>
              <a:t> предметом заказа со стороны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</a:rPr>
              <a:t>собственников помещений в МКД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288848-9DCB-04B3-2DA4-710425E85B4D}"/>
              </a:ext>
            </a:extLst>
          </p:cNvPr>
          <p:cNvSpPr txBox="1"/>
          <p:nvPr/>
        </p:nvSpPr>
        <p:spPr>
          <a:xfrm>
            <a:off x="710707" y="3639536"/>
            <a:ext cx="1096108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Для каждой услуги/работы определены: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Выполняемые действия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(ЧТО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делается, НО НЕ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КАК делается)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ТРЕБОВАНИЯ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(если они есть в нормативных</a:t>
            </a: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документах или могут быть сформулированы)</a:t>
            </a: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РЕЗУЛЬТАТ, который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должен быть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достигнут и может быть проконтролирован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734C725-BA1D-8C15-3B56-F1E0064CE677}"/>
              </a:ext>
            </a:extLst>
          </p:cNvPr>
          <p:cNvSpPr txBox="1">
            <a:spLocks/>
          </p:cNvSpPr>
          <p:nvPr/>
        </p:nvSpPr>
        <p:spPr>
          <a:xfrm>
            <a:off x="785001" y="5410029"/>
            <a:ext cx="11406999" cy="51515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467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93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85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78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69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62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54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147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740" indent="0" algn="l" defTabSz="1219215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ea typeface="+mn-ea"/>
              </a:rPr>
              <a:t>Стандарт каждой услуги / работы содержит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cap="all" dirty="0" smtClean="0">
                <a:solidFill>
                  <a:schemeClr val="accent5">
                    <a:lumMod val="50000"/>
                  </a:schemeClr>
                </a:solidFill>
                <a:ea typeface="+mn-ea"/>
              </a:rPr>
              <a:t>справочную информацию, ссылки на правовые и нормативные документы</a:t>
            </a:r>
            <a:endParaRPr lang="en-US" sz="1800" cap="al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9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816" y="501767"/>
            <a:ext cx="8517938" cy="545946"/>
          </a:xfrm>
        </p:spPr>
        <p:txBody>
          <a:bodyPr/>
          <a:lstStyle/>
          <a:p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Разработанные Стандарты позволяют:</a:t>
            </a:r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044" y="4746601"/>
            <a:ext cx="11014426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Жилищному активу в МКД: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Понять потребительскую ценность услуги или работы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Проверить обоснованность предложения управляющей организации по перечню услуг и работ и размеру платы 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Контролировать оказание услуг и работ и достижение результатов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rgbClr val="005A64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582" y="155814"/>
            <a:ext cx="2370418" cy="5919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1044" y="1513300"/>
            <a:ext cx="10745492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Управляющей организации: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Сформировать обоснованный перечень услуг и работ по управлению и содержанию МКД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стоимость каждой услуги и работы, исходя из трудозатрат задействованных специалистов и материальных затрат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900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Определить необходимый размер платы для оказания и выполнения согласованного перечня услуг и работ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900" dirty="0" smtClean="0">
                <a:solidFill>
                  <a:srgbClr val="005A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Обеспечить внутренний контроль </a:t>
            </a:r>
          </a:p>
          <a:p>
            <a:pPr marL="7207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A6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Продемонстрировать результаты деятельности по управлению МКД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rgbClr val="005A64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41" y="4832742"/>
            <a:ext cx="492703" cy="5937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824" y="1562538"/>
            <a:ext cx="492703" cy="5937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582" y="774740"/>
            <a:ext cx="2404445" cy="600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723" y="234610"/>
            <a:ext cx="1080259" cy="10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5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51374-1C80-6F5D-89D9-1270B32F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0" u="none" strike="noStrike" dirty="0">
                <a:solidFill>
                  <a:srgbClr val="4B4D4A"/>
                </a:solidFill>
                <a:effectLst/>
                <a:latin typeface="Trebuchet MS" panose="020B0703020202090204" pitchFamily="34" charset="0"/>
              </a:rPr>
              <a:t>ИЭГ представляет свою страницу ВКонтакте</a:t>
            </a:r>
            <a:r>
              <a:rPr lang="ru-RU" sz="3600" b="0" i="0" u="none" strike="noStrike" dirty="0">
                <a:solidFill>
                  <a:srgbClr val="4B4D4A"/>
                </a:solidFill>
                <a:effectLst/>
                <a:latin typeface="Trebuchet MS" panose="020B0703020202090204" pitchFamily="34" charset="0"/>
              </a:rPr>
              <a:t/>
            </a:r>
            <a:br>
              <a:rPr lang="ru-RU" sz="3600" b="0" i="0" u="none" strike="noStrike" dirty="0">
                <a:solidFill>
                  <a:srgbClr val="4B4D4A"/>
                </a:solidFill>
                <a:effectLst/>
                <a:latin typeface="Trebuchet MS" panose="020B0703020202090204" pitchFamily="34" charset="0"/>
              </a:rPr>
            </a:br>
            <a:endParaRPr lang="ru-RU" dirty="0">
              <a:latin typeface="Trebuchet MS" panose="020B070302020209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2C92A3-8FA1-04AA-F3D4-17679975A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11" y="1701163"/>
            <a:ext cx="5257800" cy="4351338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ru-RU" sz="2400" b="0" i="0" u="none" strike="noStrike" dirty="0">
                <a:solidFill>
                  <a:srgbClr val="4B4D4A"/>
                </a:solidFill>
                <a:effectLst/>
                <a:latin typeface="Arial" panose="020B0604020202020204" pitchFamily="34" charset="0"/>
              </a:rPr>
              <a:t>Для удобства наших подписчиков Фонд "Институт экономики города" зарегистрировал официальный аккаунт ВКонтакте</a:t>
            </a:r>
            <a:endParaRPr lang="en-US" sz="2400" dirty="0">
              <a:solidFill>
                <a:srgbClr val="4B4D4A"/>
              </a:solidFill>
              <a:latin typeface="Arial" panose="020B0604020202020204" pitchFamily="34" charset="0"/>
            </a:endParaRPr>
          </a:p>
          <a:p>
            <a:pPr algn="l">
              <a:spcAft>
                <a:spcPts val="1200"/>
              </a:spcAft>
            </a:pPr>
            <a:r>
              <a:rPr lang="ru-RU" sz="2400" b="0" i="0" u="none" strike="noStrike" dirty="0">
                <a:solidFill>
                  <a:srgbClr val="4B4D4A"/>
                </a:solidFill>
                <a:effectLst/>
                <a:latin typeface="Arial" panose="020B0604020202020204" pitchFamily="34" charset="0"/>
              </a:rPr>
              <a:t>Вся актуальная информация: новости, исследования, анонсы и записи мероприятий будут размещены на странице</a:t>
            </a:r>
            <a:endParaRPr lang="en-US" sz="2400" b="0" i="0" u="none" strike="noStrike" dirty="0">
              <a:solidFill>
                <a:srgbClr val="4B4D4A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spcAft>
                <a:spcPts val="1200"/>
              </a:spcAft>
              <a:buNone/>
            </a:pPr>
            <a:r>
              <a:rPr lang="ru-RU" sz="2400" b="0" i="0" u="none" strike="noStrike" dirty="0">
                <a:solidFill>
                  <a:srgbClr val="4B4D4A"/>
                </a:solidFill>
                <a:effectLst/>
                <a:latin typeface="Arial" panose="020B0604020202020204" pitchFamily="34" charset="0"/>
              </a:rPr>
              <a:t>   </a:t>
            </a:r>
            <a:r>
              <a:rPr lang="en" sz="2400" b="0" i="0" u="none" strike="noStrike" dirty="0">
                <a:solidFill>
                  <a:srgbClr val="3E779D"/>
                </a:solidFill>
                <a:effectLst/>
                <a:latin typeface="Roboto" panose="02000000000000000000" pitchFamily="2" charset="0"/>
                <a:hlinkClick r:id="rId2"/>
              </a:rPr>
              <a:t>https://vk.com/urbaneconomics</a:t>
            </a:r>
            <a:endParaRPr lang="en" sz="2400" b="0" i="0" u="none" strike="noStrike" dirty="0">
              <a:solidFill>
                <a:srgbClr val="4B4D4A"/>
              </a:solidFill>
              <a:effectLst/>
              <a:latin typeface="Arial" panose="020B0604020202020204" pitchFamily="34" charset="0"/>
            </a:endParaRPr>
          </a:p>
          <a:p>
            <a:endParaRPr lang="ru-RU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B69377D-FF10-C581-EF71-B4442BA3E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69" y="1701163"/>
            <a:ext cx="3459766" cy="345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7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3">
            <a:extLst>
              <a:ext uri="{FF2B5EF4-FFF2-40B4-BE49-F238E27FC236}">
                <a16:creationId xmlns:a16="http://schemas.microsoft.com/office/drawing/2014/main" id="{A52F69B8-3268-5947-B3E6-3A4844F251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</p:pic>
      <p:pic>
        <p:nvPicPr>
          <p:cNvPr id="32" name="Picture Placeholder 2">
            <a:extLst>
              <a:ext uri="{FF2B5EF4-FFF2-40B4-BE49-F238E27FC236}">
                <a16:creationId xmlns:a16="http://schemas.microsoft.com/office/drawing/2014/main" id="{B107FD4B-0801-1641-98C2-6BF9FA3E9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2" r="9782"/>
          <a:stretch/>
        </p:blipFill>
        <p:spPr>
          <a:xfrm>
            <a:off x="0" y="1289050"/>
            <a:ext cx="6096000" cy="4533900"/>
          </a:xfrm>
          <a:prstGeom prst="rect">
            <a:avLst/>
          </a:prstGeom>
        </p:spPr>
      </p:pic>
      <p:sp>
        <p:nvSpPr>
          <p:cNvPr id="18" name="Freeform 17"/>
          <p:cNvSpPr>
            <a:spLocks noEditPoints="1"/>
          </p:cNvSpPr>
          <p:nvPr/>
        </p:nvSpPr>
        <p:spPr bwMode="auto">
          <a:xfrm>
            <a:off x="2726505" y="2808391"/>
            <a:ext cx="470712" cy="710342"/>
          </a:xfrm>
          <a:custGeom>
            <a:avLst/>
            <a:gdLst/>
            <a:ahLst/>
            <a:cxnLst>
              <a:cxn ang="0">
                <a:pos x="89" y="0"/>
              </a:cxn>
              <a:cxn ang="0">
                <a:pos x="0" y="89"/>
              </a:cxn>
              <a:cxn ang="0">
                <a:pos x="38" y="188"/>
              </a:cxn>
              <a:cxn ang="0">
                <a:pos x="76" y="249"/>
              </a:cxn>
              <a:cxn ang="0">
                <a:pos x="89" y="269"/>
              </a:cxn>
              <a:cxn ang="0">
                <a:pos x="102" y="249"/>
              </a:cxn>
              <a:cxn ang="0">
                <a:pos x="139" y="188"/>
              </a:cxn>
              <a:cxn ang="0">
                <a:pos x="178" y="89"/>
              </a:cxn>
              <a:cxn ang="0">
                <a:pos x="89" y="0"/>
              </a:cxn>
              <a:cxn ang="0">
                <a:pos x="89" y="135"/>
              </a:cxn>
              <a:cxn ang="0">
                <a:pos x="43" y="89"/>
              </a:cxn>
              <a:cxn ang="0">
                <a:pos x="89" y="43"/>
              </a:cxn>
              <a:cxn ang="0">
                <a:pos x="135" y="89"/>
              </a:cxn>
              <a:cxn ang="0">
                <a:pos x="89" y="135"/>
              </a:cxn>
              <a:cxn ang="0">
                <a:pos x="89" y="135"/>
              </a:cxn>
              <a:cxn ang="0">
                <a:pos x="89" y="135"/>
              </a:cxn>
            </a:cxnLst>
            <a:rect l="0" t="0" r="r" b="b"/>
            <a:pathLst>
              <a:path w="178" h="269">
                <a:moveTo>
                  <a:pt x="89" y="0"/>
                </a:moveTo>
                <a:cubicBezTo>
                  <a:pt x="40" y="0"/>
                  <a:pt x="0" y="40"/>
                  <a:pt x="0" y="89"/>
                </a:cubicBezTo>
                <a:cubicBezTo>
                  <a:pt x="0" y="109"/>
                  <a:pt x="13" y="141"/>
                  <a:pt x="38" y="188"/>
                </a:cubicBezTo>
                <a:cubicBezTo>
                  <a:pt x="57" y="220"/>
                  <a:pt x="75" y="248"/>
                  <a:pt x="76" y="249"/>
                </a:cubicBezTo>
                <a:cubicBezTo>
                  <a:pt x="89" y="269"/>
                  <a:pt x="89" y="269"/>
                  <a:pt x="89" y="269"/>
                </a:cubicBezTo>
                <a:cubicBezTo>
                  <a:pt x="102" y="249"/>
                  <a:pt x="102" y="249"/>
                  <a:pt x="102" y="249"/>
                </a:cubicBezTo>
                <a:cubicBezTo>
                  <a:pt x="103" y="248"/>
                  <a:pt x="121" y="220"/>
                  <a:pt x="139" y="188"/>
                </a:cubicBezTo>
                <a:cubicBezTo>
                  <a:pt x="165" y="141"/>
                  <a:pt x="178" y="109"/>
                  <a:pt x="178" y="89"/>
                </a:cubicBezTo>
                <a:cubicBezTo>
                  <a:pt x="178" y="40"/>
                  <a:pt x="138" y="0"/>
                  <a:pt x="89" y="0"/>
                </a:cubicBezTo>
                <a:close/>
                <a:moveTo>
                  <a:pt x="89" y="135"/>
                </a:moveTo>
                <a:cubicBezTo>
                  <a:pt x="63" y="135"/>
                  <a:pt x="43" y="114"/>
                  <a:pt x="43" y="89"/>
                </a:cubicBezTo>
                <a:cubicBezTo>
                  <a:pt x="43" y="63"/>
                  <a:pt x="63" y="43"/>
                  <a:pt x="89" y="43"/>
                </a:cubicBezTo>
                <a:cubicBezTo>
                  <a:pt x="114" y="43"/>
                  <a:pt x="135" y="63"/>
                  <a:pt x="135" y="89"/>
                </a:cubicBezTo>
                <a:cubicBezTo>
                  <a:pt x="135" y="114"/>
                  <a:pt x="114" y="135"/>
                  <a:pt x="89" y="135"/>
                </a:cubicBezTo>
                <a:close/>
                <a:moveTo>
                  <a:pt x="89" y="135"/>
                </a:moveTo>
                <a:cubicBezTo>
                  <a:pt x="89" y="135"/>
                  <a:pt x="89" y="135"/>
                  <a:pt x="89" y="135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US" sz="2400" dirty="0">
              <a:solidFill>
                <a:srgbClr val="262626"/>
              </a:solidFill>
              <a:latin typeface="Trebuchet MS" panose="020B0603020202020204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096002" y="1289050"/>
            <a:ext cx="6095999" cy="45339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457200"/>
            <a:endParaRPr lang="en-US" sz="2400" dirty="0">
              <a:solidFill>
                <a:srgbClr val="262626"/>
              </a:solidFill>
              <a:latin typeface="Trebuchet MS" panose="020B0603020202020204"/>
            </a:endParaRP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6457071" y="3226808"/>
            <a:ext cx="5500468" cy="110799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457200">
              <a:lnSpc>
                <a:spcPct val="150000"/>
              </a:lnSpc>
            </a:pP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125375,</a:t>
            </a:r>
            <a:r>
              <a:rPr lang="en-US" sz="1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Москва, Леонтьевский пер., д. 21/1, стр. 1, офис 7</a:t>
            </a:r>
            <a:endParaRPr lang="en-US" sz="1200" dirty="0">
              <a:solidFill>
                <a:srgbClr val="FFFFFF"/>
              </a:solidFill>
              <a:latin typeface="Trebuchet MS" panose="020B0603020202020204"/>
            </a:endParaRPr>
          </a:p>
          <a:p>
            <a:pPr algn="l" defTabSz="457200"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Trebuchet MS" panose="020B0603020202020204"/>
              </a:rPr>
              <a:t>T</a:t>
            </a: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ел.: +7 (495) 212 05 11, +7 (915) 083 09 20</a:t>
            </a:r>
            <a:r>
              <a:rPr lang="en-US" sz="1200" dirty="0">
                <a:solidFill>
                  <a:srgbClr val="FFFFFF"/>
                </a:solidFill>
                <a:latin typeface="Trebuchet MS" panose="020B0603020202020204"/>
              </a:rPr>
              <a:t/>
            </a:r>
            <a:br>
              <a:rPr lang="en-US" sz="1200" dirty="0">
                <a:solidFill>
                  <a:srgbClr val="FFFFFF"/>
                </a:solidFill>
                <a:latin typeface="Trebuchet MS" panose="020B0603020202020204"/>
              </a:rPr>
            </a:b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E-mail: </a:t>
            </a:r>
            <a:r>
              <a:rPr lang="en-US" sz="1200" dirty="0">
                <a:solidFill>
                  <a:srgbClr val="FFFFFF"/>
                </a:solidFill>
                <a:latin typeface="Trebuchet MS" panose="020B0603020202020204"/>
              </a:rPr>
              <a:t>mailbox@urbaneconomics.ru </a:t>
            </a:r>
          </a:p>
          <a:p>
            <a:pPr algn="l" defTabSz="457200">
              <a:lnSpc>
                <a:spcPct val="150000"/>
              </a:lnSpc>
            </a:pP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Web-</a:t>
            </a:r>
            <a:r>
              <a:rPr lang="en-US" sz="1200" dirty="0">
                <a:solidFill>
                  <a:srgbClr val="FFFFFF"/>
                </a:solidFill>
                <a:latin typeface="Trebuchet MS" panose="020B0603020202020204"/>
              </a:rPr>
              <a:t>site</a:t>
            </a:r>
            <a:r>
              <a:rPr lang="ru-RU" sz="1200" dirty="0">
                <a:solidFill>
                  <a:srgbClr val="FFFFFF"/>
                </a:solidFill>
                <a:latin typeface="Trebuchet MS" panose="020B0603020202020204"/>
              </a:rPr>
              <a:t>: </a:t>
            </a:r>
            <a:r>
              <a:rPr lang="ru-RU" sz="1200" dirty="0">
                <a:solidFill>
                  <a:srgbClr val="FFFFFF"/>
                </a:solidFill>
                <a:latin typeface="Trebuchet MS" panose="020B0603020202020204"/>
                <a:hlinkClick r:id="rId5"/>
              </a:rPr>
              <a:t>www.urbaneconomics.ru</a:t>
            </a:r>
            <a:endParaRPr lang="en-US" sz="1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312E732-B8A5-4245-953A-6EE8A83F0983}"/>
              </a:ext>
            </a:extLst>
          </p:cNvPr>
          <p:cNvGrpSpPr/>
          <p:nvPr/>
        </p:nvGrpSpPr>
        <p:grpSpPr>
          <a:xfrm>
            <a:off x="6470992" y="1676989"/>
            <a:ext cx="661329" cy="626894"/>
            <a:chOff x="10960100" y="5626098"/>
            <a:chExt cx="2463800" cy="246380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CAE3BE1-4790-004C-BC55-737BFA628C28}"/>
                </a:ext>
              </a:extLst>
            </p:cNvPr>
            <p:cNvSpPr/>
            <p:nvPr userDrawn="1"/>
          </p:nvSpPr>
          <p:spPr>
            <a:xfrm>
              <a:off x="10960100" y="5626100"/>
              <a:ext cx="1680726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E51B0559-5102-DD4F-A343-EC29AEC021EA}"/>
                </a:ext>
              </a:extLst>
            </p:cNvPr>
            <p:cNvSpPr/>
            <p:nvPr userDrawn="1"/>
          </p:nvSpPr>
          <p:spPr>
            <a:xfrm>
              <a:off x="10960100" y="7480999"/>
              <a:ext cx="2463800" cy="6089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FB992840-FEE5-5C47-9BC6-8514A911335F}"/>
                </a:ext>
              </a:extLst>
            </p:cNvPr>
            <p:cNvSpPr/>
            <p:nvPr userDrawn="1"/>
          </p:nvSpPr>
          <p:spPr>
            <a:xfrm>
              <a:off x="10960100" y="6179735"/>
              <a:ext cx="610577" cy="13816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FDA8E4FB-143C-7A42-A5D1-9A444B8F14F2}"/>
                </a:ext>
              </a:extLst>
            </p:cNvPr>
            <p:cNvSpPr/>
            <p:nvPr userDrawn="1"/>
          </p:nvSpPr>
          <p:spPr>
            <a:xfrm>
              <a:off x="12813323" y="6410848"/>
              <a:ext cx="610577" cy="1150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AF89224-4F7A-6C48-AF6A-B251CB438ED3}"/>
                </a:ext>
              </a:extLst>
            </p:cNvPr>
            <p:cNvSpPr/>
            <p:nvPr userDrawn="1"/>
          </p:nvSpPr>
          <p:spPr>
            <a:xfrm>
              <a:off x="12813323" y="5626098"/>
              <a:ext cx="610577" cy="6089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54266FF-DFF4-8149-88CD-2D8E2B1A4C5F}"/>
                </a:ext>
              </a:extLst>
            </p:cNvPr>
            <p:cNvSpPr/>
            <p:nvPr userDrawn="1"/>
          </p:nvSpPr>
          <p:spPr>
            <a:xfrm>
              <a:off x="11755246" y="6779155"/>
              <a:ext cx="515816" cy="5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A9FFD5D-3710-A64E-9AF5-665C5202406C}"/>
              </a:ext>
            </a:extLst>
          </p:cNvPr>
          <p:cNvSpPr txBox="1"/>
          <p:nvPr/>
        </p:nvSpPr>
        <p:spPr>
          <a:xfrm>
            <a:off x="7333051" y="1588024"/>
            <a:ext cx="402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9FB3D0">
                    <a:lumMod val="60000"/>
                    <a:lumOff val="40000"/>
                  </a:srgbClr>
                </a:solidFill>
                <a:latin typeface="Trebuchet MS" panose="020B0603020202020204"/>
              </a:rPr>
              <a:t>ФОНД «ИНСТИТУТ ЭКОНОМИКИ ГОРОДА»</a:t>
            </a:r>
          </a:p>
        </p:txBody>
      </p:sp>
      <p:grpSp>
        <p:nvGrpSpPr>
          <p:cNvPr id="23" name="Group 238">
            <a:extLst>
              <a:ext uri="{FF2B5EF4-FFF2-40B4-BE49-F238E27FC236}">
                <a16:creationId xmlns:a16="http://schemas.microsoft.com/office/drawing/2014/main" id="{08CD2C90-BC1A-E042-A75B-CD6FC7A30D4C}"/>
              </a:ext>
            </a:extLst>
          </p:cNvPr>
          <p:cNvGrpSpPr/>
          <p:nvPr/>
        </p:nvGrpSpPr>
        <p:grpSpPr>
          <a:xfrm>
            <a:off x="6457071" y="5241337"/>
            <a:ext cx="265370" cy="265370"/>
            <a:chOff x="5710293" y="9226557"/>
            <a:chExt cx="438154" cy="4381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5" name="Freeform 240">
              <a:hlinkClick r:id="rId6"/>
              <a:extLst>
                <a:ext uri="{FF2B5EF4-FFF2-40B4-BE49-F238E27FC236}">
                  <a16:creationId xmlns:a16="http://schemas.microsoft.com/office/drawing/2014/main" id="{90537435-678E-DF4E-B072-39B4ADAB8E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0293" y="9226557"/>
              <a:ext cx="438154" cy="438150"/>
            </a:xfrm>
            <a:custGeom>
              <a:avLst/>
              <a:gdLst/>
              <a:ahLst/>
              <a:cxnLst>
                <a:cxn ang="0">
                  <a:pos x="181" y="0"/>
                </a:cxn>
                <a:cxn ang="0">
                  <a:pos x="12" y="12"/>
                </a:cxn>
                <a:cxn ang="0">
                  <a:pos x="0" y="182"/>
                </a:cxn>
                <a:cxn ang="0">
                  <a:pos x="42" y="224"/>
                </a:cxn>
                <a:cxn ang="0">
                  <a:pos x="211" y="211"/>
                </a:cxn>
                <a:cxn ang="0">
                  <a:pos x="223" y="42"/>
                </a:cxn>
                <a:cxn ang="0">
                  <a:pos x="132" y="32"/>
                </a:cxn>
                <a:cxn ang="0">
                  <a:pos x="142" y="72"/>
                </a:cxn>
                <a:cxn ang="0">
                  <a:pos x="144" y="78"/>
                </a:cxn>
                <a:cxn ang="0">
                  <a:pos x="150" y="32"/>
                </a:cxn>
                <a:cxn ang="0">
                  <a:pos x="160" y="86"/>
                </a:cxn>
                <a:cxn ang="0">
                  <a:pos x="150" y="80"/>
                </a:cxn>
                <a:cxn ang="0">
                  <a:pos x="133" y="83"/>
                </a:cxn>
                <a:cxn ang="0">
                  <a:pos x="132" y="32"/>
                </a:cxn>
                <a:cxn ang="0">
                  <a:pos x="98" y="37"/>
                </a:cxn>
                <a:cxn ang="0">
                  <a:pos x="121" y="37"/>
                </a:cxn>
                <a:cxn ang="0">
                  <a:pos x="124" y="69"/>
                </a:cxn>
                <a:cxn ang="0">
                  <a:pos x="109" y="87"/>
                </a:cxn>
                <a:cxn ang="0">
                  <a:pos x="95" y="69"/>
                </a:cxn>
                <a:cxn ang="0">
                  <a:pos x="69" y="14"/>
                </a:cxn>
                <a:cxn ang="0">
                  <a:pos x="84" y="14"/>
                </a:cxn>
                <a:cxn ang="0">
                  <a:pos x="82" y="57"/>
                </a:cxn>
                <a:cxn ang="0">
                  <a:pos x="71" y="86"/>
                </a:cxn>
                <a:cxn ang="0">
                  <a:pos x="64" y="34"/>
                </a:cxn>
                <a:cxn ang="0">
                  <a:pos x="57" y="14"/>
                </a:cxn>
                <a:cxn ang="0">
                  <a:pos x="189" y="190"/>
                </a:cxn>
                <a:cxn ang="0">
                  <a:pos x="172" y="205"/>
                </a:cxn>
                <a:cxn ang="0">
                  <a:pos x="52" y="205"/>
                </a:cxn>
                <a:cxn ang="0">
                  <a:pos x="34" y="190"/>
                </a:cxn>
                <a:cxn ang="0">
                  <a:pos x="34" y="114"/>
                </a:cxn>
                <a:cxn ang="0">
                  <a:pos x="52" y="98"/>
                </a:cxn>
                <a:cxn ang="0">
                  <a:pos x="172" y="98"/>
                </a:cxn>
                <a:cxn ang="0">
                  <a:pos x="189" y="114"/>
                </a:cxn>
                <a:cxn ang="0">
                  <a:pos x="189" y="190"/>
                </a:cxn>
                <a:cxn ang="0">
                  <a:pos x="189" y="190"/>
                </a:cxn>
              </a:cxnLst>
              <a:rect l="0" t="0" r="r" b="b"/>
              <a:pathLst>
                <a:path w="223" h="224">
                  <a:moveTo>
                    <a:pt x="211" y="12"/>
                  </a:moveTo>
                  <a:cubicBezTo>
                    <a:pt x="203" y="4"/>
                    <a:pt x="193" y="0"/>
                    <a:pt x="181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0" y="0"/>
                    <a:pt x="20" y="4"/>
                    <a:pt x="12" y="12"/>
                  </a:cubicBezTo>
                  <a:cubicBezTo>
                    <a:pt x="4" y="21"/>
                    <a:pt x="0" y="30"/>
                    <a:pt x="0" y="4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3"/>
                    <a:pt x="4" y="203"/>
                    <a:pt x="12" y="211"/>
                  </a:cubicBezTo>
                  <a:cubicBezTo>
                    <a:pt x="20" y="220"/>
                    <a:pt x="30" y="224"/>
                    <a:pt x="42" y="224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93" y="224"/>
                    <a:pt x="203" y="220"/>
                    <a:pt x="211" y="211"/>
                  </a:cubicBezTo>
                  <a:cubicBezTo>
                    <a:pt x="219" y="203"/>
                    <a:pt x="223" y="193"/>
                    <a:pt x="223" y="182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3" y="30"/>
                    <a:pt x="219" y="21"/>
                    <a:pt x="211" y="12"/>
                  </a:cubicBezTo>
                  <a:close/>
                  <a:moveTo>
                    <a:pt x="132" y="32"/>
                  </a:moveTo>
                  <a:cubicBezTo>
                    <a:pt x="142" y="32"/>
                    <a:pt x="142" y="32"/>
                    <a:pt x="142" y="32"/>
                  </a:cubicBezTo>
                  <a:cubicBezTo>
                    <a:pt x="142" y="72"/>
                    <a:pt x="142" y="72"/>
                    <a:pt x="142" y="72"/>
                  </a:cubicBezTo>
                  <a:cubicBezTo>
                    <a:pt x="142" y="74"/>
                    <a:pt x="142" y="76"/>
                    <a:pt x="142" y="76"/>
                  </a:cubicBezTo>
                  <a:cubicBezTo>
                    <a:pt x="142" y="77"/>
                    <a:pt x="143" y="78"/>
                    <a:pt x="144" y="78"/>
                  </a:cubicBezTo>
                  <a:cubicBezTo>
                    <a:pt x="146" y="78"/>
                    <a:pt x="148" y="77"/>
                    <a:pt x="150" y="74"/>
                  </a:cubicBezTo>
                  <a:cubicBezTo>
                    <a:pt x="150" y="32"/>
                    <a:pt x="150" y="32"/>
                    <a:pt x="15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50" y="86"/>
                    <a:pt x="150" y="86"/>
                    <a:pt x="150" y="86"/>
                  </a:cubicBezTo>
                  <a:cubicBezTo>
                    <a:pt x="150" y="80"/>
                    <a:pt x="150" y="80"/>
                    <a:pt x="150" y="80"/>
                  </a:cubicBezTo>
                  <a:cubicBezTo>
                    <a:pt x="146" y="85"/>
                    <a:pt x="142" y="87"/>
                    <a:pt x="139" y="87"/>
                  </a:cubicBezTo>
                  <a:cubicBezTo>
                    <a:pt x="136" y="87"/>
                    <a:pt x="134" y="86"/>
                    <a:pt x="133" y="83"/>
                  </a:cubicBezTo>
                  <a:cubicBezTo>
                    <a:pt x="132" y="81"/>
                    <a:pt x="132" y="79"/>
                    <a:pt x="132" y="75"/>
                  </a:cubicBezTo>
                  <a:lnTo>
                    <a:pt x="132" y="32"/>
                  </a:lnTo>
                  <a:close/>
                  <a:moveTo>
                    <a:pt x="95" y="50"/>
                  </a:moveTo>
                  <a:cubicBezTo>
                    <a:pt x="95" y="44"/>
                    <a:pt x="96" y="40"/>
                    <a:pt x="98" y="37"/>
                  </a:cubicBezTo>
                  <a:cubicBezTo>
                    <a:pt x="101" y="34"/>
                    <a:pt x="104" y="32"/>
                    <a:pt x="109" y="32"/>
                  </a:cubicBezTo>
                  <a:cubicBezTo>
                    <a:pt x="114" y="32"/>
                    <a:pt x="118" y="34"/>
                    <a:pt x="121" y="37"/>
                  </a:cubicBezTo>
                  <a:cubicBezTo>
                    <a:pt x="123" y="40"/>
                    <a:pt x="124" y="44"/>
                    <a:pt x="124" y="50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75"/>
                    <a:pt x="123" y="79"/>
                    <a:pt x="121" y="81"/>
                  </a:cubicBezTo>
                  <a:cubicBezTo>
                    <a:pt x="118" y="85"/>
                    <a:pt x="114" y="87"/>
                    <a:pt x="109" y="87"/>
                  </a:cubicBezTo>
                  <a:cubicBezTo>
                    <a:pt x="104" y="87"/>
                    <a:pt x="101" y="85"/>
                    <a:pt x="98" y="81"/>
                  </a:cubicBezTo>
                  <a:cubicBezTo>
                    <a:pt x="96" y="79"/>
                    <a:pt x="95" y="74"/>
                    <a:pt x="95" y="69"/>
                  </a:cubicBezTo>
                  <a:lnTo>
                    <a:pt x="95" y="50"/>
                  </a:lnTo>
                  <a:close/>
                  <a:moveTo>
                    <a:pt x="69" y="14"/>
                  </a:moveTo>
                  <a:cubicBezTo>
                    <a:pt x="76" y="42"/>
                    <a:pt x="76" y="42"/>
                    <a:pt x="76" y="42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86"/>
                    <a:pt x="82" y="86"/>
                    <a:pt x="82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0" y="52"/>
                    <a:pt x="68" y="44"/>
                    <a:pt x="64" y="34"/>
                  </a:cubicBezTo>
                  <a:cubicBezTo>
                    <a:pt x="62" y="27"/>
                    <a:pt x="61" y="24"/>
                    <a:pt x="61" y="24"/>
                  </a:cubicBezTo>
                  <a:cubicBezTo>
                    <a:pt x="57" y="14"/>
                    <a:pt x="57" y="14"/>
                    <a:pt x="57" y="14"/>
                  </a:cubicBezTo>
                  <a:lnTo>
                    <a:pt x="69" y="14"/>
                  </a:lnTo>
                  <a:close/>
                  <a:moveTo>
                    <a:pt x="189" y="190"/>
                  </a:moveTo>
                  <a:cubicBezTo>
                    <a:pt x="188" y="194"/>
                    <a:pt x="186" y="197"/>
                    <a:pt x="183" y="200"/>
                  </a:cubicBezTo>
                  <a:cubicBezTo>
                    <a:pt x="179" y="203"/>
                    <a:pt x="176" y="205"/>
                    <a:pt x="172" y="205"/>
                  </a:cubicBezTo>
                  <a:cubicBezTo>
                    <a:pt x="158" y="207"/>
                    <a:pt x="138" y="208"/>
                    <a:pt x="112" y="208"/>
                  </a:cubicBezTo>
                  <a:cubicBezTo>
                    <a:pt x="85" y="208"/>
                    <a:pt x="65" y="207"/>
                    <a:pt x="52" y="205"/>
                  </a:cubicBezTo>
                  <a:cubicBezTo>
                    <a:pt x="47" y="205"/>
                    <a:pt x="44" y="203"/>
                    <a:pt x="41" y="200"/>
                  </a:cubicBezTo>
                  <a:cubicBezTo>
                    <a:pt x="37" y="197"/>
                    <a:pt x="35" y="194"/>
                    <a:pt x="34" y="190"/>
                  </a:cubicBezTo>
                  <a:cubicBezTo>
                    <a:pt x="32" y="181"/>
                    <a:pt x="31" y="169"/>
                    <a:pt x="31" y="152"/>
                  </a:cubicBezTo>
                  <a:cubicBezTo>
                    <a:pt x="31" y="135"/>
                    <a:pt x="32" y="122"/>
                    <a:pt x="34" y="114"/>
                  </a:cubicBezTo>
                  <a:cubicBezTo>
                    <a:pt x="35" y="110"/>
                    <a:pt x="37" y="106"/>
                    <a:pt x="41" y="103"/>
                  </a:cubicBezTo>
                  <a:cubicBezTo>
                    <a:pt x="44" y="100"/>
                    <a:pt x="47" y="99"/>
                    <a:pt x="52" y="98"/>
                  </a:cubicBezTo>
                  <a:cubicBezTo>
                    <a:pt x="65" y="97"/>
                    <a:pt x="85" y="96"/>
                    <a:pt x="112" y="96"/>
                  </a:cubicBezTo>
                  <a:cubicBezTo>
                    <a:pt x="138" y="96"/>
                    <a:pt x="158" y="97"/>
                    <a:pt x="172" y="98"/>
                  </a:cubicBezTo>
                  <a:cubicBezTo>
                    <a:pt x="176" y="99"/>
                    <a:pt x="179" y="100"/>
                    <a:pt x="183" y="103"/>
                  </a:cubicBezTo>
                  <a:cubicBezTo>
                    <a:pt x="186" y="106"/>
                    <a:pt x="188" y="110"/>
                    <a:pt x="189" y="114"/>
                  </a:cubicBezTo>
                  <a:cubicBezTo>
                    <a:pt x="191" y="122"/>
                    <a:pt x="192" y="135"/>
                    <a:pt x="192" y="152"/>
                  </a:cubicBezTo>
                  <a:cubicBezTo>
                    <a:pt x="192" y="169"/>
                    <a:pt x="191" y="181"/>
                    <a:pt x="189" y="190"/>
                  </a:cubicBezTo>
                  <a:close/>
                  <a:moveTo>
                    <a:pt x="189" y="190"/>
                  </a:moveTo>
                  <a:cubicBezTo>
                    <a:pt x="189" y="190"/>
                    <a:pt x="189" y="190"/>
                    <a:pt x="189" y="19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 dirty="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26" name="Freeform 241">
              <a:extLst>
                <a:ext uri="{FF2B5EF4-FFF2-40B4-BE49-F238E27FC236}">
                  <a16:creationId xmlns:a16="http://schemas.microsoft.com/office/drawing/2014/main" id="{779450AE-FB59-614D-9626-D31CEBD4C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010" y="9451981"/>
              <a:ext cx="65088" cy="138113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4" y="12"/>
                </a:cxn>
                <a:cxn ang="0">
                  <a:pos x="14" y="87"/>
                </a:cxn>
                <a:cxn ang="0">
                  <a:pos x="28" y="87"/>
                </a:cxn>
                <a:cxn ang="0">
                  <a:pos x="28" y="12"/>
                </a:cxn>
                <a:cxn ang="0">
                  <a:pos x="41" y="12"/>
                </a:cxn>
                <a:cxn ang="0">
                  <a:pos x="4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41" h="87">
                  <a:moveTo>
                    <a:pt x="0" y="12"/>
                  </a:moveTo>
                  <a:lnTo>
                    <a:pt x="14" y="12"/>
                  </a:lnTo>
                  <a:lnTo>
                    <a:pt x="14" y="87"/>
                  </a:lnTo>
                  <a:lnTo>
                    <a:pt x="28" y="87"/>
                  </a:lnTo>
                  <a:lnTo>
                    <a:pt x="28" y="12"/>
                  </a:lnTo>
                  <a:lnTo>
                    <a:pt x="41" y="12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12"/>
                  </a:lnTo>
                  <a:close/>
                  <a:moveTo>
                    <a:pt x="0" y="12"/>
                  </a:move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27" name="Freeform 242">
              <a:extLst>
                <a:ext uri="{FF2B5EF4-FFF2-40B4-BE49-F238E27FC236}">
                  <a16:creationId xmlns:a16="http://schemas.microsoft.com/office/drawing/2014/main" id="{A39E19DB-82CD-754F-BDFE-4FEE1A3FF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017" y="9451981"/>
              <a:ext cx="65088" cy="138113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4" y="12"/>
                </a:cxn>
                <a:cxn ang="0">
                  <a:pos x="14" y="87"/>
                </a:cxn>
                <a:cxn ang="0">
                  <a:pos x="28" y="87"/>
                </a:cxn>
                <a:cxn ang="0">
                  <a:pos x="28" y="12"/>
                </a:cxn>
                <a:cxn ang="0">
                  <a:pos x="41" y="12"/>
                </a:cxn>
                <a:cxn ang="0">
                  <a:pos x="4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41" h="87">
                  <a:moveTo>
                    <a:pt x="0" y="12"/>
                  </a:moveTo>
                  <a:lnTo>
                    <a:pt x="14" y="12"/>
                  </a:lnTo>
                  <a:lnTo>
                    <a:pt x="14" y="87"/>
                  </a:lnTo>
                  <a:lnTo>
                    <a:pt x="28" y="87"/>
                  </a:lnTo>
                  <a:lnTo>
                    <a:pt x="28" y="12"/>
                  </a:lnTo>
                  <a:lnTo>
                    <a:pt x="41" y="12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12"/>
                  </a:lnTo>
                  <a:moveTo>
                    <a:pt x="0" y="12"/>
                  </a:moveTo>
                  <a:lnTo>
                    <a:pt x="0" y="1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28" name="Freeform 244">
              <a:extLst>
                <a:ext uri="{FF2B5EF4-FFF2-40B4-BE49-F238E27FC236}">
                  <a16:creationId xmlns:a16="http://schemas.microsoft.com/office/drawing/2014/main" id="{54056D6A-2BFC-F048-A4B7-A3D713D44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5871" y="9486907"/>
              <a:ext cx="52389" cy="106363"/>
            </a:xfrm>
            <a:custGeom>
              <a:avLst/>
              <a:gdLst/>
              <a:ahLst/>
              <a:cxnLst>
                <a:cxn ang="0">
                  <a:pos x="18" y="41"/>
                </a:cxn>
                <a:cxn ang="0">
                  <a:pos x="12" y="45"/>
                </a:cxn>
                <a:cxn ang="0">
                  <a:pos x="9" y="43"/>
                </a:cxn>
                <a:cxn ang="0">
                  <a:pos x="9" y="39"/>
                </a:cxn>
                <a:cxn ang="0">
                  <a:pos x="9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1" y="50"/>
                </a:cxn>
                <a:cxn ang="0">
                  <a:pos x="7" y="54"/>
                </a:cxn>
                <a:cxn ang="0">
                  <a:pos x="18" y="48"/>
                </a:cxn>
                <a:cxn ang="0">
                  <a:pos x="18" y="53"/>
                </a:cxn>
                <a:cxn ang="0">
                  <a:pos x="27" y="53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18" y="41"/>
                </a:cxn>
                <a:cxn ang="0">
                  <a:pos x="18" y="41"/>
                </a:cxn>
                <a:cxn ang="0">
                  <a:pos x="18" y="41"/>
                </a:cxn>
              </a:cxnLst>
              <a:rect l="0" t="0" r="r" b="b"/>
              <a:pathLst>
                <a:path w="27" h="54">
                  <a:moveTo>
                    <a:pt x="18" y="41"/>
                  </a:moveTo>
                  <a:cubicBezTo>
                    <a:pt x="16" y="44"/>
                    <a:pt x="14" y="45"/>
                    <a:pt x="12" y="45"/>
                  </a:cubicBezTo>
                  <a:cubicBezTo>
                    <a:pt x="10" y="45"/>
                    <a:pt x="10" y="45"/>
                    <a:pt x="9" y="43"/>
                  </a:cubicBezTo>
                  <a:cubicBezTo>
                    <a:pt x="9" y="43"/>
                    <a:pt x="9" y="42"/>
                    <a:pt x="9" y="39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6"/>
                    <a:pt x="0" y="49"/>
                    <a:pt x="1" y="50"/>
                  </a:cubicBezTo>
                  <a:cubicBezTo>
                    <a:pt x="1" y="53"/>
                    <a:pt x="3" y="54"/>
                    <a:pt x="7" y="54"/>
                  </a:cubicBezTo>
                  <a:cubicBezTo>
                    <a:pt x="10" y="54"/>
                    <a:pt x="14" y="52"/>
                    <a:pt x="18" y="48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18" y="41"/>
                  </a:lnTo>
                  <a:close/>
                  <a:moveTo>
                    <a:pt x="18" y="41"/>
                  </a:moveTo>
                  <a:cubicBezTo>
                    <a:pt x="18" y="41"/>
                    <a:pt x="18" y="41"/>
                    <a:pt x="18" y="4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29" name="Freeform 245">
              <a:extLst>
                <a:ext uri="{FF2B5EF4-FFF2-40B4-BE49-F238E27FC236}">
                  <a16:creationId xmlns:a16="http://schemas.microsoft.com/office/drawing/2014/main" id="{E0428877-FEA7-F248-AB61-BA75305995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5721" y="9451990"/>
              <a:ext cx="55563" cy="141288"/>
            </a:xfrm>
            <a:custGeom>
              <a:avLst/>
              <a:gdLst/>
              <a:ahLst/>
              <a:cxnLst>
                <a:cxn ang="0">
                  <a:pos x="19" y="17"/>
                </a:cxn>
                <a:cxn ang="0">
                  <a:pos x="10" y="23"/>
                </a:cxn>
                <a:cxn ang="0">
                  <a:pos x="10" y="0"/>
                </a:cxn>
                <a:cxn ang="0">
                  <a:pos x="0" y="0"/>
                </a:cxn>
                <a:cxn ang="0">
                  <a:pos x="0" y="71"/>
                </a:cxn>
                <a:cxn ang="0">
                  <a:pos x="10" y="71"/>
                </a:cxn>
                <a:cxn ang="0">
                  <a:pos x="10" y="66"/>
                </a:cxn>
                <a:cxn ang="0">
                  <a:pos x="19" y="72"/>
                </a:cxn>
                <a:cxn ang="0">
                  <a:pos x="27" y="66"/>
                </a:cxn>
                <a:cxn ang="0">
                  <a:pos x="28" y="55"/>
                </a:cxn>
                <a:cxn ang="0">
                  <a:pos x="28" y="34"/>
                </a:cxn>
                <a:cxn ang="0">
                  <a:pos x="27" y="23"/>
                </a:cxn>
                <a:cxn ang="0">
                  <a:pos x="19" y="17"/>
                </a:cxn>
                <a:cxn ang="0">
                  <a:pos x="19" y="56"/>
                </a:cxn>
                <a:cxn ang="0">
                  <a:pos x="14" y="63"/>
                </a:cxn>
                <a:cxn ang="0">
                  <a:pos x="10" y="61"/>
                </a:cxn>
                <a:cxn ang="0">
                  <a:pos x="10" y="28"/>
                </a:cxn>
                <a:cxn ang="0">
                  <a:pos x="14" y="26"/>
                </a:cxn>
                <a:cxn ang="0">
                  <a:pos x="19" y="33"/>
                </a:cxn>
                <a:cxn ang="0">
                  <a:pos x="19" y="56"/>
                </a:cxn>
                <a:cxn ang="0">
                  <a:pos x="19" y="56"/>
                </a:cxn>
                <a:cxn ang="0">
                  <a:pos x="19" y="56"/>
                </a:cxn>
              </a:cxnLst>
              <a:rect l="0" t="0" r="r" b="b"/>
              <a:pathLst>
                <a:path w="28" h="72">
                  <a:moveTo>
                    <a:pt x="19" y="17"/>
                  </a:moveTo>
                  <a:cubicBezTo>
                    <a:pt x="16" y="17"/>
                    <a:pt x="13" y="19"/>
                    <a:pt x="10" y="2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3" y="70"/>
                    <a:pt x="16" y="72"/>
                    <a:pt x="19" y="72"/>
                  </a:cubicBezTo>
                  <a:cubicBezTo>
                    <a:pt x="23" y="72"/>
                    <a:pt x="26" y="70"/>
                    <a:pt x="27" y="66"/>
                  </a:cubicBezTo>
                  <a:cubicBezTo>
                    <a:pt x="28" y="64"/>
                    <a:pt x="28" y="60"/>
                    <a:pt x="28" y="55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29"/>
                    <a:pt x="28" y="25"/>
                    <a:pt x="27" y="23"/>
                  </a:cubicBezTo>
                  <a:cubicBezTo>
                    <a:pt x="26" y="19"/>
                    <a:pt x="23" y="17"/>
                    <a:pt x="19" y="17"/>
                  </a:cubicBezTo>
                  <a:close/>
                  <a:moveTo>
                    <a:pt x="19" y="56"/>
                  </a:moveTo>
                  <a:cubicBezTo>
                    <a:pt x="19" y="61"/>
                    <a:pt x="17" y="63"/>
                    <a:pt x="14" y="63"/>
                  </a:cubicBezTo>
                  <a:cubicBezTo>
                    <a:pt x="13" y="63"/>
                    <a:pt x="11" y="63"/>
                    <a:pt x="10" y="61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7"/>
                    <a:pt x="13" y="26"/>
                    <a:pt x="14" y="26"/>
                  </a:cubicBezTo>
                  <a:cubicBezTo>
                    <a:pt x="17" y="26"/>
                    <a:pt x="19" y="28"/>
                    <a:pt x="19" y="33"/>
                  </a:cubicBezTo>
                  <a:lnTo>
                    <a:pt x="19" y="56"/>
                  </a:lnTo>
                  <a:close/>
                  <a:moveTo>
                    <a:pt x="19" y="56"/>
                  </a:moveTo>
                  <a:cubicBezTo>
                    <a:pt x="19" y="56"/>
                    <a:pt x="19" y="56"/>
                    <a:pt x="19" y="5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30" name="Freeform 246">
              <a:extLst>
                <a:ext uri="{FF2B5EF4-FFF2-40B4-BE49-F238E27FC236}">
                  <a16:creationId xmlns:a16="http://schemas.microsoft.com/office/drawing/2014/main" id="{21330359-BA27-3F49-B5C9-72707ABE84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7171" y="9485320"/>
              <a:ext cx="57151" cy="107950"/>
            </a:xfrm>
            <a:custGeom>
              <a:avLst/>
              <a:gdLst/>
              <a:ahLst/>
              <a:cxnLst>
                <a:cxn ang="0">
                  <a:pos x="19" y="39"/>
                </a:cxn>
                <a:cxn ang="0">
                  <a:pos x="19" y="41"/>
                </a:cxn>
                <a:cxn ang="0">
                  <a:pos x="19" y="43"/>
                </a:cxn>
                <a:cxn ang="0">
                  <a:pos x="14" y="46"/>
                </a:cxn>
                <a:cxn ang="0">
                  <a:pos x="9" y="39"/>
                </a:cxn>
                <a:cxn ang="0">
                  <a:pos x="9" y="29"/>
                </a:cxn>
                <a:cxn ang="0">
                  <a:pos x="29" y="29"/>
                </a:cxn>
                <a:cxn ang="0">
                  <a:pos x="29" y="18"/>
                </a:cxn>
                <a:cxn ang="0">
                  <a:pos x="26" y="6"/>
                </a:cxn>
                <a:cxn ang="0">
                  <a:pos x="14" y="0"/>
                </a:cxn>
                <a:cxn ang="0">
                  <a:pos x="3" y="6"/>
                </a:cxn>
                <a:cxn ang="0">
                  <a:pos x="0" y="18"/>
                </a:cxn>
                <a:cxn ang="0">
                  <a:pos x="0" y="37"/>
                </a:cxn>
                <a:cxn ang="0">
                  <a:pos x="3" y="50"/>
                </a:cxn>
                <a:cxn ang="0">
                  <a:pos x="15" y="55"/>
                </a:cxn>
                <a:cxn ang="0">
                  <a:pos x="26" y="49"/>
                </a:cxn>
                <a:cxn ang="0">
                  <a:pos x="28" y="44"/>
                </a:cxn>
                <a:cxn ang="0">
                  <a:pos x="29" y="37"/>
                </a:cxn>
                <a:cxn ang="0">
                  <a:pos x="29" y="36"/>
                </a:cxn>
                <a:cxn ang="0">
                  <a:pos x="19" y="36"/>
                </a:cxn>
                <a:cxn ang="0">
                  <a:pos x="19" y="39"/>
                </a:cxn>
                <a:cxn ang="0">
                  <a:pos x="9" y="16"/>
                </a:cxn>
                <a:cxn ang="0">
                  <a:pos x="14" y="9"/>
                </a:cxn>
                <a:cxn ang="0">
                  <a:pos x="19" y="16"/>
                </a:cxn>
                <a:cxn ang="0">
                  <a:pos x="19" y="21"/>
                </a:cxn>
                <a:cxn ang="0">
                  <a:pos x="9" y="21"/>
                </a:cxn>
                <a:cxn ang="0">
                  <a:pos x="9" y="16"/>
                </a:cxn>
                <a:cxn ang="0">
                  <a:pos x="9" y="16"/>
                </a:cxn>
                <a:cxn ang="0">
                  <a:pos x="9" y="16"/>
                </a:cxn>
              </a:cxnLst>
              <a:rect l="0" t="0" r="r" b="b"/>
              <a:pathLst>
                <a:path w="29" h="55">
                  <a:moveTo>
                    <a:pt x="19" y="39"/>
                  </a:moveTo>
                  <a:cubicBezTo>
                    <a:pt x="19" y="40"/>
                    <a:pt x="19" y="41"/>
                    <a:pt x="19" y="41"/>
                  </a:cubicBezTo>
                  <a:cubicBezTo>
                    <a:pt x="19" y="42"/>
                    <a:pt x="19" y="42"/>
                    <a:pt x="19" y="43"/>
                  </a:cubicBezTo>
                  <a:cubicBezTo>
                    <a:pt x="18" y="45"/>
                    <a:pt x="17" y="46"/>
                    <a:pt x="14" y="46"/>
                  </a:cubicBezTo>
                  <a:cubicBezTo>
                    <a:pt x="11" y="46"/>
                    <a:pt x="9" y="44"/>
                    <a:pt x="9" y="3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3"/>
                    <a:pt x="28" y="9"/>
                    <a:pt x="26" y="6"/>
                  </a:cubicBezTo>
                  <a:cubicBezTo>
                    <a:pt x="23" y="2"/>
                    <a:pt x="19" y="0"/>
                    <a:pt x="14" y="0"/>
                  </a:cubicBezTo>
                  <a:cubicBezTo>
                    <a:pt x="9" y="0"/>
                    <a:pt x="5" y="2"/>
                    <a:pt x="3" y="6"/>
                  </a:cubicBezTo>
                  <a:cubicBezTo>
                    <a:pt x="1" y="8"/>
                    <a:pt x="0" y="13"/>
                    <a:pt x="0" y="1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3"/>
                    <a:pt x="1" y="47"/>
                    <a:pt x="3" y="50"/>
                  </a:cubicBezTo>
                  <a:cubicBezTo>
                    <a:pt x="6" y="53"/>
                    <a:pt x="10" y="55"/>
                    <a:pt x="15" y="55"/>
                  </a:cubicBezTo>
                  <a:cubicBezTo>
                    <a:pt x="20" y="55"/>
                    <a:pt x="24" y="53"/>
                    <a:pt x="26" y="49"/>
                  </a:cubicBezTo>
                  <a:cubicBezTo>
                    <a:pt x="27" y="48"/>
                    <a:pt x="28" y="46"/>
                    <a:pt x="28" y="44"/>
                  </a:cubicBezTo>
                  <a:cubicBezTo>
                    <a:pt x="29" y="42"/>
                    <a:pt x="29" y="40"/>
                    <a:pt x="29" y="37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19" y="36"/>
                    <a:pt x="19" y="36"/>
                    <a:pt x="19" y="36"/>
                  </a:cubicBezTo>
                  <a:lnTo>
                    <a:pt x="19" y="39"/>
                  </a:lnTo>
                  <a:close/>
                  <a:moveTo>
                    <a:pt x="9" y="16"/>
                  </a:moveTo>
                  <a:cubicBezTo>
                    <a:pt x="9" y="11"/>
                    <a:pt x="11" y="9"/>
                    <a:pt x="14" y="9"/>
                  </a:cubicBezTo>
                  <a:cubicBezTo>
                    <a:pt x="17" y="9"/>
                    <a:pt x="19" y="11"/>
                    <a:pt x="19" y="16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9" y="21"/>
                    <a:pt x="9" y="21"/>
                    <a:pt x="9" y="21"/>
                  </a:cubicBezTo>
                  <a:lnTo>
                    <a:pt x="9" y="16"/>
                  </a:lnTo>
                  <a:close/>
                  <a:moveTo>
                    <a:pt x="9" y="16"/>
                  </a:moveTo>
                  <a:cubicBezTo>
                    <a:pt x="9" y="16"/>
                    <a:pt x="9" y="16"/>
                    <a:pt x="9" y="1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  <p:sp>
          <p:nvSpPr>
            <p:cNvPr id="31" name="Freeform 252">
              <a:extLst>
                <a:ext uri="{FF2B5EF4-FFF2-40B4-BE49-F238E27FC236}">
                  <a16:creationId xmlns:a16="http://schemas.microsoft.com/office/drawing/2014/main" id="{E5F11565-161E-EB48-890C-7532CECC8D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6612" y="9304338"/>
              <a:ext cx="17463" cy="74613"/>
            </a:xfrm>
            <a:custGeom>
              <a:avLst/>
              <a:gdLst/>
              <a:ahLst/>
              <a:cxnLst>
                <a:cxn ang="0">
                  <a:pos x="4" y="38"/>
                </a:cxn>
                <a:cxn ang="0">
                  <a:pos x="9" y="31"/>
                </a:cxn>
                <a:cxn ang="0">
                  <a:pos x="9" y="8"/>
                </a:cxn>
                <a:cxn ang="0">
                  <a:pos x="4" y="0"/>
                </a:cxn>
                <a:cxn ang="0">
                  <a:pos x="0" y="8"/>
                </a:cxn>
                <a:cxn ang="0">
                  <a:pos x="0" y="31"/>
                </a:cxn>
                <a:cxn ang="0">
                  <a:pos x="4" y="38"/>
                </a:cxn>
                <a:cxn ang="0">
                  <a:pos x="4" y="38"/>
                </a:cxn>
                <a:cxn ang="0">
                  <a:pos x="4" y="38"/>
                </a:cxn>
              </a:cxnLst>
              <a:rect l="0" t="0" r="r" b="b"/>
              <a:pathLst>
                <a:path w="9" h="38">
                  <a:moveTo>
                    <a:pt x="4" y="38"/>
                  </a:moveTo>
                  <a:cubicBezTo>
                    <a:pt x="7" y="38"/>
                    <a:pt x="9" y="36"/>
                    <a:pt x="9" y="31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3"/>
                    <a:pt x="7" y="0"/>
                    <a:pt x="4" y="0"/>
                  </a:cubicBezTo>
                  <a:cubicBezTo>
                    <a:pt x="1" y="0"/>
                    <a:pt x="0" y="3"/>
                    <a:pt x="0" y="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6"/>
                    <a:pt x="1" y="38"/>
                    <a:pt x="4" y="38"/>
                  </a:cubicBezTo>
                  <a:close/>
                  <a:moveTo>
                    <a:pt x="4" y="38"/>
                  </a:moveTo>
                  <a:cubicBezTo>
                    <a:pt x="4" y="38"/>
                    <a:pt x="4" y="38"/>
                    <a:pt x="4" y="3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 sz="900">
                <a:solidFill>
                  <a:srgbClr val="262626"/>
                </a:solidFill>
                <a:latin typeface="Trebuchet MS" panose="020B0603020202020204"/>
              </a:endParaRP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C816059B-6FBA-7C1E-C5F9-08936C8AE880}"/>
              </a:ext>
            </a:extLst>
          </p:cNvPr>
          <p:cNvGrpSpPr/>
          <p:nvPr/>
        </p:nvGrpSpPr>
        <p:grpSpPr>
          <a:xfrm>
            <a:off x="6858972" y="5238289"/>
            <a:ext cx="273351" cy="273351"/>
            <a:chOff x="13909348" y="10476578"/>
            <a:chExt cx="546701" cy="546701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5DE9A684-A52B-F9F1-B789-5A1533B5B836}"/>
                </a:ext>
              </a:extLst>
            </p:cNvPr>
            <p:cNvSpPr/>
            <p:nvPr/>
          </p:nvSpPr>
          <p:spPr>
            <a:xfrm>
              <a:off x="13917329" y="10482674"/>
              <a:ext cx="530739" cy="530739"/>
            </a:xfrm>
            <a:prstGeom prst="roundRect">
              <a:avLst>
                <a:gd name="adj" fmla="val 18954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600" dirty="0">
                <a:solidFill>
                  <a:srgbClr val="FFFFFF"/>
                </a:solidFill>
                <a:latin typeface="Trebuchet MS" panose="020B0603020202020204"/>
              </a:endParaRPr>
            </a:p>
          </p:txBody>
        </p:sp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8439C720-D3FF-5BE4-43CE-563ED0EE0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9348" y="10476578"/>
              <a:ext cx="546701" cy="546701"/>
            </a:xfrm>
            <a:prstGeom prst="rect">
              <a:avLst/>
            </a:prstGeom>
          </p:spPr>
        </p:pic>
      </p:grpSp>
      <p:sp>
        <p:nvSpPr>
          <p:cNvPr id="48" name="TextBox 47">
            <a:hlinkClick r:id="rId9"/>
            <a:extLst>
              <a:ext uri="{FF2B5EF4-FFF2-40B4-BE49-F238E27FC236}">
                <a16:creationId xmlns:a16="http://schemas.microsoft.com/office/drawing/2014/main" id="{177C32C1-3AE2-43C7-9FA9-505BD5B8A160}"/>
              </a:ext>
            </a:extLst>
          </p:cNvPr>
          <p:cNvSpPr txBox="1"/>
          <p:nvPr/>
        </p:nvSpPr>
        <p:spPr>
          <a:xfrm>
            <a:off x="6418276" y="5188757"/>
            <a:ext cx="344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ru-RU" sz="900" dirty="0">
              <a:solidFill>
                <a:srgbClr val="262626"/>
              </a:solidFill>
              <a:latin typeface="Trebuchet MS" panose="020B0603020202020204"/>
            </a:endParaRPr>
          </a:p>
        </p:txBody>
      </p:sp>
      <p:sp>
        <p:nvSpPr>
          <p:cNvPr id="3" name="TextBox 2">
            <a:hlinkClick r:id="rId10"/>
            <a:extLst>
              <a:ext uri="{FF2B5EF4-FFF2-40B4-BE49-F238E27FC236}">
                <a16:creationId xmlns:a16="http://schemas.microsoft.com/office/drawing/2014/main" id="{98EB128A-A467-58F0-1A38-A90F146937F2}"/>
              </a:ext>
            </a:extLst>
          </p:cNvPr>
          <p:cNvSpPr txBox="1"/>
          <p:nvPr/>
        </p:nvSpPr>
        <p:spPr>
          <a:xfrm>
            <a:off x="6824676" y="5188757"/>
            <a:ext cx="344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ru-RU" sz="900" dirty="0">
              <a:solidFill>
                <a:srgbClr val="262626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3952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E_Templ2020">
  <a:themeElements>
    <a:clrScheme name="UA2020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3538A"/>
      </a:accent1>
      <a:accent2>
        <a:srgbClr val="B99343"/>
      </a:accent2>
      <a:accent3>
        <a:srgbClr val="DBC9BB"/>
      </a:accent3>
      <a:accent4>
        <a:srgbClr val="EFEBE2"/>
      </a:accent4>
      <a:accent5>
        <a:srgbClr val="9FB3D0"/>
      </a:accent5>
      <a:accent6>
        <a:srgbClr val="799DD0"/>
      </a:accent6>
      <a:hlink>
        <a:srgbClr val="FFFFFF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E_Templ2020" id="{E5D6B862-327C-C541-9B97-0DF4F7B3373A}" vid="{44C71C92-A84D-8E4D-B2D1-C0589BEA852F}"/>
    </a:ext>
  </a:extLst>
</a:theme>
</file>

<file path=ppt/theme/theme2.xml><?xml version="1.0" encoding="utf-8"?>
<a:theme xmlns:a="http://schemas.openxmlformats.org/drawingml/2006/main" name="1_UE_Templ2020">
  <a:themeElements>
    <a:clrScheme name="UA2020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3538A"/>
      </a:accent1>
      <a:accent2>
        <a:srgbClr val="B99343"/>
      </a:accent2>
      <a:accent3>
        <a:srgbClr val="DBC9BB"/>
      </a:accent3>
      <a:accent4>
        <a:srgbClr val="EFEBE2"/>
      </a:accent4>
      <a:accent5>
        <a:srgbClr val="9FB3D0"/>
      </a:accent5>
      <a:accent6>
        <a:srgbClr val="799DD0"/>
      </a:accent6>
      <a:hlink>
        <a:srgbClr val="FFFFFF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E_Templ2020" id="{E5D6B862-327C-C541-9B97-0DF4F7B3373A}" vid="{44C71C92-A84D-8E4D-B2D1-C0589BEA852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5_UE_Templ2020">
  <a:themeElements>
    <a:clrScheme name="UA2020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3538A"/>
      </a:accent1>
      <a:accent2>
        <a:srgbClr val="B99343"/>
      </a:accent2>
      <a:accent3>
        <a:srgbClr val="DBC9BB"/>
      </a:accent3>
      <a:accent4>
        <a:srgbClr val="EFEBE2"/>
      </a:accent4>
      <a:accent5>
        <a:srgbClr val="9FB3D0"/>
      </a:accent5>
      <a:accent6>
        <a:srgbClr val="799DD0"/>
      </a:accent6>
      <a:hlink>
        <a:srgbClr val="FFFFFF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E_Templ2020" id="{E5D6B862-327C-C541-9B97-0DF4F7B3373A}" vid="{44C71C92-A84D-8E4D-B2D1-C0589BEA852F}"/>
    </a:ext>
  </a:extLst>
</a:theme>
</file>

<file path=ppt/theme/theme5.xml><?xml version="1.0" encoding="utf-8"?>
<a:theme xmlns:a="http://schemas.openxmlformats.org/drawingml/2006/main" name="3_UE_Templ2020">
  <a:themeElements>
    <a:clrScheme name="UA2020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3538A"/>
      </a:accent1>
      <a:accent2>
        <a:srgbClr val="B99343"/>
      </a:accent2>
      <a:accent3>
        <a:srgbClr val="DBC9BB"/>
      </a:accent3>
      <a:accent4>
        <a:srgbClr val="EFEBE2"/>
      </a:accent4>
      <a:accent5>
        <a:srgbClr val="9FB3D0"/>
      </a:accent5>
      <a:accent6>
        <a:srgbClr val="799DD0"/>
      </a:accent6>
      <a:hlink>
        <a:srgbClr val="FFFFFF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E_Templ2020" id="{E5D6B862-327C-C541-9B97-0DF4F7B3373A}" vid="{44C71C92-A84D-8E4D-B2D1-C0589BEA852F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5434</TotalTime>
  <Words>759</Words>
  <Application>Microsoft Office PowerPoint</Application>
  <PresentationFormat>Широкоэкранный</PresentationFormat>
  <Paragraphs>110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24" baseType="lpstr">
      <vt:lpstr>Gulim</vt:lpstr>
      <vt:lpstr>Aptos</vt:lpstr>
      <vt:lpstr>Aptos Display</vt:lpstr>
      <vt:lpstr>Arial</vt:lpstr>
      <vt:lpstr>Calibri</vt:lpstr>
      <vt:lpstr>Century Gothic</vt:lpstr>
      <vt:lpstr>Roboto</vt:lpstr>
      <vt:lpstr>Tahoma</vt:lpstr>
      <vt:lpstr>Trebuchet MS</vt:lpstr>
      <vt:lpstr>Wingdings</vt:lpstr>
      <vt:lpstr>UE_Templ2020</vt:lpstr>
      <vt:lpstr>1_UE_Templ2020</vt:lpstr>
      <vt:lpstr>Тема Office</vt:lpstr>
      <vt:lpstr>5_UE_Templ2020</vt:lpstr>
      <vt:lpstr>3_UE_Templ2020</vt:lpstr>
      <vt:lpstr>Стандарты как практический инструмент взаимодействия собственников и управляющего МКД</vt:lpstr>
      <vt:lpstr>Презентация PowerPoint</vt:lpstr>
      <vt:lpstr>Востребованность стандартов  управления и содержания МКД</vt:lpstr>
      <vt:lpstr>Фонд «Институт экономики города» разработал</vt:lpstr>
      <vt:lpstr>«Стандарт содержания многоквартирного дома: для собственников жилья и управляющих»</vt:lpstr>
      <vt:lpstr>ОБЩИЙ ПОДХОД К СТАНДАРТАМ как «общему языку» для взаимодействия собственников и управляющих:</vt:lpstr>
      <vt:lpstr>Разработанные Стандарты позволяют:</vt:lpstr>
      <vt:lpstr>ИЭГ представляет свою страницу ВКонтакте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МЕРОПРИЯТИЯ, ТЕМА</dc:title>
  <dc:creator>Ирина В. Генцлер</dc:creator>
  <cp:lastModifiedBy>Татьяна Б. Лыкова</cp:lastModifiedBy>
  <cp:revision>233</cp:revision>
  <cp:lastPrinted>2024-02-28T09:36:39Z</cp:lastPrinted>
  <dcterms:created xsi:type="dcterms:W3CDTF">2023-01-23T10:33:45Z</dcterms:created>
  <dcterms:modified xsi:type="dcterms:W3CDTF">2025-11-19T14:58:14Z</dcterms:modified>
</cp:coreProperties>
</file>