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9B2F4-1E42-4341-8604-E2EB914E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C30C92-EFD3-4EB8-8592-C9F73481D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0A3C-BD18-41C8-B000-2616ABACBF6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A57CE4-572F-4EC0-BD60-6E15F7B7E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922480-6790-4E23-8418-E7A41CF3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6207-831E-4B30-B64E-478596FDB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0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D0BFD-E9AA-43E1-AC47-D16769C88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02070B-D744-4D9F-A0DE-FAC151D02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1A2DA-E715-48BE-AD23-252D8AC445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90A3C-BD18-41C8-B000-2616ABACBF6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A9B7BC-A9AC-421D-B5B2-C8BC7BCEB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CAE685-79DC-45F0-92E6-0A258AF1E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36207-831E-4B30-B64E-478596FDB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8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991482B-5263-46C9-8637-EFDCBD0AA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i="1">
                <a:effectLst/>
                <a:latin typeface="Times New Roman" panose="02020603050405020304" pitchFamily="18" charset="0"/>
              </a:rPr>
              <a:t>Общество с ограниченной ответственностью</a:t>
            </a:r>
            <a:br>
              <a:rPr lang="ru-RU" altLang="ru-RU" sz="3200" b="1" i="1">
                <a:effectLst/>
                <a:latin typeface="Times New Roman" panose="02020603050405020304" pitchFamily="18" charset="0"/>
              </a:rPr>
            </a:br>
            <a:r>
              <a:rPr lang="ru-RU" altLang="ru-RU" sz="3200" b="1" i="1">
                <a:effectLst/>
                <a:latin typeface="Times New Roman" panose="02020603050405020304" pitchFamily="18" charset="0"/>
              </a:rPr>
              <a:t> "Управляющая компания "Строительная Высота"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A4BB16-24A1-4674-8FEC-33BEA21545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42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D1CD377-0F52-4C95-8A21-9A1B4058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B45C4B-DDB8-46F5-8FF1-DD29928945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1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C848F0A-AC12-4950-995E-D2ABEC99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F9CEA0-8252-4774-9BBC-04FB54D7F8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8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EF1667C-C066-4606-AEEF-4E0136CC3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i="1">
                <a:latin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F3611F-924D-4B63-A392-A8EFB9D3A0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33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B4BED87-379A-44F9-9290-E82F6EB39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9CC9F3-15B4-47D8-8358-8E3E869B8E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1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A89709B-7B91-4523-8279-8A4FA0CF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440C24-96C9-4617-AB6B-4B5D530760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43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C554C42-26F2-4723-8E17-00FC0FE8C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6E7767-FEE5-48FA-B8D5-67C0582C92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0236E90-81FC-487C-AC27-BF0757B2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B158AA-55AC-4FBC-A52F-D876719B64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4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73F68C0-0E7D-4BF1-A7AC-8F63333D8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0368A2-751D-49BD-8C88-4E55C6E73A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0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A4E30B1-9255-4793-B9DD-E7562241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415F8C-4D8E-499C-AA1B-B904428E51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06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64E9322-C612-48E8-A113-039B81092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1DF8944-40A7-4CA2-8B8D-A2478C71E1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30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49BFF9B-9856-4756-ABB8-60F14C0E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9795F2-B036-4E02-8911-7800BE8A79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90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Общество с ограниченной ответственностью  "Управляющая компания "Строительная Высота"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Общество с ограниченной ответственностью  "Управляющая компания "Строительная Высота"</dc:title>
  <dc:creator>Роман Андреев</dc:creator>
  <cp:lastModifiedBy>Роман Андреев</cp:lastModifiedBy>
  <cp:revision>1</cp:revision>
  <dcterms:created xsi:type="dcterms:W3CDTF">2024-10-24T16:11:14Z</dcterms:created>
  <dcterms:modified xsi:type="dcterms:W3CDTF">2024-10-24T16:11:14Z</dcterms:modified>
</cp:coreProperties>
</file>